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07" r:id="rId18"/>
    <p:sldId id="304" r:id="rId19"/>
    <p:sldId id="320" r:id="rId20"/>
    <p:sldId id="326" r:id="rId21"/>
    <p:sldId id="289" r:id="rId22"/>
    <p:sldId id="334" r:id="rId23"/>
    <p:sldId id="335" r:id="rId24"/>
    <p:sldId id="280" r:id="rId25"/>
    <p:sldId id="332" r:id="rId26"/>
    <p:sldId id="324" r:id="rId27"/>
    <p:sldId id="317" r:id="rId28"/>
    <p:sldId id="265" r:id="rId29"/>
    <p:sldId id="286" r:id="rId30"/>
    <p:sldId id="285" r:id="rId31"/>
    <p:sldId id="308" r:id="rId32"/>
    <p:sldId id="333" r:id="rId33"/>
    <p:sldId id="318" r:id="rId34"/>
    <p:sldId id="323" r:id="rId35"/>
    <p:sldId id="290" r:id="rId36"/>
    <p:sldId id="321" r:id="rId37"/>
    <p:sldId id="309" r:id="rId38"/>
    <p:sldId id="310" r:id="rId39"/>
    <p:sldId id="294" r:id="rId40"/>
    <p:sldId id="291" r:id="rId41"/>
    <p:sldId id="295" r:id="rId42"/>
    <p:sldId id="328" r:id="rId43"/>
    <p:sldId id="329" r:id="rId44"/>
    <p:sldId id="296" r:id="rId45"/>
    <p:sldId id="298" r:id="rId46"/>
    <p:sldId id="299" r:id="rId47"/>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11"/>
    <p:restoredTop sz="96973" autoAdjust="0"/>
  </p:normalViewPr>
  <p:slideViewPr>
    <p:cSldViewPr snapToGrid="0" snapToObjects="1">
      <p:cViewPr varScale="1">
        <p:scale>
          <a:sx n="127" d="100"/>
          <a:sy n="127" d="100"/>
        </p:scale>
        <p:origin x="2936"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2021/6/25</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2021/6/25</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591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27</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965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2021.10-2021.12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br>
              <a:rPr lang="en-US" altLang="ja-JP" sz="1050" dirty="0">
                <a:latin typeface="游明朝" panose="02020400000000000000" pitchFamily="18" charset="-128"/>
                <a:ea typeface="游明朝" panose="02020400000000000000" pitchFamily="18" charset="-128"/>
              </a:rPr>
            </a:b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pic>
        <p:nvPicPr>
          <p:cNvPr id="7" name="図 6" descr="テーブル&#10;&#10;自動的に生成された説明">
            <a:extLst>
              <a:ext uri="{FF2B5EF4-FFF2-40B4-BE49-F238E27FC236}">
                <a16:creationId xmlns:a16="http://schemas.microsoft.com/office/drawing/2014/main" id="{377C9C7E-C21B-3F4D-BB33-C75382F37BC4}"/>
              </a:ext>
            </a:extLst>
          </p:cNvPr>
          <p:cNvPicPr>
            <a:picLocks noChangeAspect="1"/>
          </p:cNvPicPr>
          <p:nvPr/>
        </p:nvPicPr>
        <p:blipFill>
          <a:blip r:embed="rId3"/>
          <a:stretch>
            <a:fillRect/>
          </a:stretch>
        </p:blipFill>
        <p:spPr>
          <a:xfrm>
            <a:off x="548482" y="579437"/>
            <a:ext cx="9517060" cy="2576969"/>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5086371"/>
            <a:ext cx="10228263" cy="132343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2509773363"/>
              </p:ext>
            </p:extLst>
          </p:nvPr>
        </p:nvGraphicFramePr>
        <p:xfrm>
          <a:off x="552450" y="905166"/>
          <a:ext cx="9431928" cy="4114457"/>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1110199">
                  <a:extLst>
                    <a:ext uri="{9D8B030D-6E8A-4147-A177-3AD203B41FA5}">
                      <a16:colId xmlns:a16="http://schemas.microsoft.com/office/drawing/2014/main" val="20001"/>
                    </a:ext>
                  </a:extLst>
                </a:gridCol>
                <a:gridCol w="950495">
                  <a:extLst>
                    <a:ext uri="{9D8B030D-6E8A-4147-A177-3AD203B41FA5}">
                      <a16:colId xmlns:a16="http://schemas.microsoft.com/office/drawing/2014/main" val="947368361"/>
                    </a:ext>
                  </a:extLst>
                </a:gridCol>
                <a:gridCol w="811825">
                  <a:extLst>
                    <a:ext uri="{9D8B030D-6E8A-4147-A177-3AD203B41FA5}">
                      <a16:colId xmlns:a16="http://schemas.microsoft.com/office/drawing/2014/main" val="20003"/>
                    </a:ext>
                  </a:extLst>
                </a:gridCol>
                <a:gridCol w="734095">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3,300,000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52,000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1,130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gridSpan="9">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mpd="sng">
                      <a:noFill/>
                    </a:lnL>
                    <a:lnT w="19050" cap="flat" cmpd="sng" algn="ctr">
                      <a:solidFill>
                        <a:schemeClr val="bg1"/>
                      </a:solidFill>
                      <a:prstDash val="solid"/>
                      <a:round/>
                      <a:headEnd type="none" w="med" len="med"/>
                      <a:tailEnd type="none" w="med" len="med"/>
                    </a:lnT>
                  </a:tcPr>
                </a:tc>
                <a:tc hMerge="1">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529250149"/>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@3.8</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3504069637"/>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P.44</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1091007251"/>
              </p:ext>
            </p:extLst>
          </p:nvPr>
        </p:nvGraphicFramePr>
        <p:xfrm>
          <a:off x="450307" y="1282402"/>
          <a:ext cx="9791197" cy="4656568"/>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76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広告主がメディアとタイアップした映像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54080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Web</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メディアの宣伝告知</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12208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212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10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extLst>
      <p:ext uri="{BB962C8B-B14F-4D97-AF65-F5344CB8AC3E}">
        <p14:creationId xmlns:p14="http://schemas.microsoft.com/office/powerpoint/2010/main" val="295966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ーブル&#10;&#10;自動的に生成された説明">
            <a:extLst>
              <a:ext uri="{FF2B5EF4-FFF2-40B4-BE49-F238E27FC236}">
                <a16:creationId xmlns:a16="http://schemas.microsoft.com/office/drawing/2014/main" id="{11B0BA95-0847-2041-8AD3-6EAB85A50225}"/>
              </a:ext>
            </a:extLst>
          </p:cNvPr>
          <p:cNvPicPr>
            <a:picLocks noChangeAspect="1"/>
          </p:cNvPicPr>
          <p:nvPr/>
        </p:nvPicPr>
        <p:blipFill>
          <a:blip r:embed="rId3"/>
          <a:stretch>
            <a:fillRect/>
          </a:stretch>
        </p:blipFill>
        <p:spPr>
          <a:xfrm>
            <a:off x="571342" y="1162367"/>
            <a:ext cx="9517060" cy="2576969"/>
          </a:xfrm>
          <a:prstGeom prst="rect">
            <a:avLst/>
          </a:prstGeom>
        </p:spPr>
      </p:pic>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
        <p:nvSpPr>
          <p:cNvPr id="31" name="正方形/長方形 2">
            <a:extLst>
              <a:ext uri="{FF2B5EF4-FFF2-40B4-BE49-F238E27FC236}">
                <a16:creationId xmlns:a16="http://schemas.microsoft.com/office/drawing/2014/main" id="{09F6E037-CCA7-C844-8234-E3E10A4013FA}"/>
              </a:ext>
            </a:extLst>
          </p:cNvPr>
          <p:cNvSpPr>
            <a:spLocks noChangeArrowheads="1"/>
          </p:cNvSpPr>
          <p:nvPr/>
        </p:nvSpPr>
        <p:spPr bwMode="auto">
          <a:xfrm>
            <a:off x="299527" y="3337734"/>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2" name="正方形/長方形 31">
            <a:extLst>
              <a:ext uri="{FF2B5EF4-FFF2-40B4-BE49-F238E27FC236}">
                <a16:creationId xmlns:a16="http://schemas.microsoft.com/office/drawing/2014/main" id="{CAEAD04C-614A-4C49-A19B-41188824B910}"/>
              </a:ext>
            </a:extLst>
          </p:cNvPr>
          <p:cNvSpPr/>
          <p:nvPr/>
        </p:nvSpPr>
        <p:spPr>
          <a:xfrm>
            <a:off x="2711670" y="2643994"/>
            <a:ext cx="288000" cy="75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正方形/長方形 32">
            <a:extLst>
              <a:ext uri="{FF2B5EF4-FFF2-40B4-BE49-F238E27FC236}">
                <a16:creationId xmlns:a16="http://schemas.microsoft.com/office/drawing/2014/main" id="{CC774AB1-B9E0-B14D-BDD2-48E38BE93AF0}"/>
              </a:ext>
            </a:extLst>
          </p:cNvPr>
          <p:cNvSpPr/>
          <p:nvPr/>
        </p:nvSpPr>
        <p:spPr>
          <a:xfrm>
            <a:off x="4641851" y="2636220"/>
            <a:ext cx="289034" cy="75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4" name="正方形/長方形 33">
            <a:extLst>
              <a:ext uri="{FF2B5EF4-FFF2-40B4-BE49-F238E27FC236}">
                <a16:creationId xmlns:a16="http://schemas.microsoft.com/office/drawing/2014/main" id="{AAF84F5C-007D-3344-A10B-9365F785855E}"/>
              </a:ext>
            </a:extLst>
          </p:cNvPr>
          <p:cNvSpPr/>
          <p:nvPr/>
        </p:nvSpPr>
        <p:spPr>
          <a:xfrm>
            <a:off x="4358206" y="2625519"/>
            <a:ext cx="118851" cy="75600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5" name="テキスト ボックス 11">
            <a:extLst>
              <a:ext uri="{FF2B5EF4-FFF2-40B4-BE49-F238E27FC236}">
                <a16:creationId xmlns:a16="http://schemas.microsoft.com/office/drawing/2014/main" id="{D4429777-F327-1746-802F-92F7A14BF29A}"/>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36" name="正方形/長方形 13">
            <a:extLst>
              <a:ext uri="{FF2B5EF4-FFF2-40B4-BE49-F238E27FC236}">
                <a16:creationId xmlns:a16="http://schemas.microsoft.com/office/drawing/2014/main" id="{8AFC40B1-7F78-AD4E-A182-2B52D8505794}"/>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1" name="正方形/長方形 40">
            <a:extLst>
              <a:ext uri="{FF2B5EF4-FFF2-40B4-BE49-F238E27FC236}">
                <a16:creationId xmlns:a16="http://schemas.microsoft.com/office/drawing/2014/main" id="{3C579BF9-46E2-B243-93D3-BFD00B0D84D4}"/>
              </a:ext>
            </a:extLst>
          </p:cNvPr>
          <p:cNvSpPr/>
          <p:nvPr/>
        </p:nvSpPr>
        <p:spPr>
          <a:xfrm>
            <a:off x="538986" y="437873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42" name="図 1">
            <a:extLst>
              <a:ext uri="{FF2B5EF4-FFF2-40B4-BE49-F238E27FC236}">
                <a16:creationId xmlns:a16="http://schemas.microsoft.com/office/drawing/2014/main" id="{CEF6F68F-EB92-0644-8C1F-BDA83518D7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1606" y="442428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8">
            <a:extLst>
              <a:ext uri="{FF2B5EF4-FFF2-40B4-BE49-F238E27FC236}">
                <a16:creationId xmlns:a16="http://schemas.microsoft.com/office/drawing/2014/main" id="{26ED69C0-E069-5244-9FE6-59AF063D64DB}"/>
              </a:ext>
            </a:extLst>
          </p:cNvPr>
          <p:cNvGrpSpPr>
            <a:grpSpLocks/>
          </p:cNvGrpSpPr>
          <p:nvPr/>
        </p:nvGrpSpPr>
        <p:grpSpPr bwMode="auto">
          <a:xfrm>
            <a:off x="6666976" y="4420144"/>
            <a:ext cx="1876732" cy="1055711"/>
            <a:chOff x="6016482" y="4307604"/>
            <a:chExt cx="2737868" cy="1546643"/>
          </a:xfrm>
        </p:grpSpPr>
        <p:sp>
          <p:nvSpPr>
            <p:cNvPr id="44" name="正方形/長方形 28">
              <a:extLst>
                <a:ext uri="{FF2B5EF4-FFF2-40B4-BE49-F238E27FC236}">
                  <a16:creationId xmlns:a16="http://schemas.microsoft.com/office/drawing/2014/main" id="{506FD67C-A10D-0441-9B5D-46FEEE8A27BF}"/>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5" name="직사각형 22">
              <a:extLst>
                <a:ext uri="{FF2B5EF4-FFF2-40B4-BE49-F238E27FC236}">
                  <a16:creationId xmlns:a16="http://schemas.microsoft.com/office/drawing/2014/main" id="{DE0491A2-ED3E-FF47-9FEF-B8A8B930761A}"/>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6" name="二等辺三角形 26">
            <a:extLst>
              <a:ext uri="{FF2B5EF4-FFF2-40B4-BE49-F238E27FC236}">
                <a16:creationId xmlns:a16="http://schemas.microsoft.com/office/drawing/2014/main" id="{6179D2F9-0493-E54B-AC68-30323488F047}"/>
              </a:ext>
            </a:extLst>
          </p:cNvPr>
          <p:cNvSpPr/>
          <p:nvPr/>
        </p:nvSpPr>
        <p:spPr>
          <a:xfrm rot="5400000">
            <a:off x="5258728" y="472097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 name="正方形/長方形 29">
            <a:extLst>
              <a:ext uri="{FF2B5EF4-FFF2-40B4-BE49-F238E27FC236}">
                <a16:creationId xmlns:a16="http://schemas.microsoft.com/office/drawing/2014/main" id="{263000A4-A218-1942-88F3-19C1969DAC11}"/>
              </a:ext>
            </a:extLst>
          </p:cNvPr>
          <p:cNvSpPr>
            <a:spLocks noChangeArrowheads="1"/>
          </p:cNvSpPr>
          <p:nvPr/>
        </p:nvSpPr>
        <p:spPr bwMode="auto">
          <a:xfrm>
            <a:off x="6582991" y="520682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8" name="正方形/長方形 31">
            <a:extLst>
              <a:ext uri="{FF2B5EF4-FFF2-40B4-BE49-F238E27FC236}">
                <a16:creationId xmlns:a16="http://schemas.microsoft.com/office/drawing/2014/main" id="{72A8EAEA-B284-6644-88B4-B3EFE25B52A2}"/>
              </a:ext>
            </a:extLst>
          </p:cNvPr>
          <p:cNvSpPr>
            <a:spLocks noChangeArrowheads="1"/>
          </p:cNvSpPr>
          <p:nvPr/>
        </p:nvSpPr>
        <p:spPr bwMode="auto">
          <a:xfrm>
            <a:off x="3832021" y="5203766"/>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9" name="正方形/長方形 29">
            <a:extLst>
              <a:ext uri="{FF2B5EF4-FFF2-40B4-BE49-F238E27FC236}">
                <a16:creationId xmlns:a16="http://schemas.microsoft.com/office/drawing/2014/main" id="{69B45A28-6CBB-A24E-AFCC-74982011A52F}"/>
              </a:ext>
            </a:extLst>
          </p:cNvPr>
          <p:cNvSpPr>
            <a:spLocks noChangeArrowheads="1"/>
          </p:cNvSpPr>
          <p:nvPr/>
        </p:nvSpPr>
        <p:spPr bwMode="auto">
          <a:xfrm>
            <a:off x="6582991" y="467592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50" name="직사각형 22">
            <a:extLst>
              <a:ext uri="{FF2B5EF4-FFF2-40B4-BE49-F238E27FC236}">
                <a16:creationId xmlns:a16="http://schemas.microsoft.com/office/drawing/2014/main" id="{24CC3904-3AE5-7549-BBB3-3B6523EFD898}"/>
              </a:ext>
            </a:extLst>
          </p:cNvPr>
          <p:cNvSpPr/>
          <p:nvPr/>
        </p:nvSpPr>
        <p:spPr>
          <a:xfrm rot="16200000">
            <a:off x="2764697" y="417617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51" name="正方形/長方形 24">
            <a:extLst>
              <a:ext uri="{FF2B5EF4-FFF2-40B4-BE49-F238E27FC236}">
                <a16:creationId xmlns:a16="http://schemas.microsoft.com/office/drawing/2014/main" id="{5EB5BBDA-A748-2249-916C-2234341C896D}"/>
              </a:ext>
            </a:extLst>
          </p:cNvPr>
          <p:cNvSpPr>
            <a:spLocks noChangeArrowheads="1"/>
          </p:cNvSpPr>
          <p:nvPr/>
        </p:nvSpPr>
        <p:spPr bwMode="auto">
          <a:xfrm>
            <a:off x="1948819" y="511943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52" name="直線矢印コネクタ 51">
            <a:extLst>
              <a:ext uri="{FF2B5EF4-FFF2-40B4-BE49-F238E27FC236}">
                <a16:creationId xmlns:a16="http://schemas.microsoft.com/office/drawing/2014/main" id="{B9FF230B-E05A-DD4F-92E9-D8078292FC0A}"/>
              </a:ext>
            </a:extLst>
          </p:cNvPr>
          <p:cNvCxnSpPr>
            <a:cxnSpLocks/>
          </p:cNvCxnSpPr>
          <p:nvPr/>
        </p:nvCxnSpPr>
        <p:spPr>
          <a:xfrm>
            <a:off x="1975673" y="553471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E04452-576A-3A4F-AC2F-2ED2D86CE5FD}"/>
              </a:ext>
            </a:extLst>
          </p:cNvPr>
          <p:cNvSpPr txBox="1"/>
          <p:nvPr/>
        </p:nvSpPr>
        <p:spPr>
          <a:xfrm>
            <a:off x="468313" y="4036289"/>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3465404345"/>
              </p:ext>
            </p:extLst>
          </p:nvPr>
        </p:nvGraphicFramePr>
        <p:xfrm>
          <a:off x="576639" y="1316884"/>
          <a:ext cx="9571036" cy="1336038"/>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2881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8151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52131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3"/>
          <a:stretch>
            <a:fillRect/>
          </a:stretch>
        </p:blipFill>
        <p:spPr>
          <a:xfrm>
            <a:off x="1923374" y="6437615"/>
            <a:ext cx="4356012" cy="809524"/>
          </a:xfrm>
          <a:prstGeom prst="rect">
            <a:avLst/>
          </a:prstGeom>
        </p:spPr>
      </p:pic>
      <p:sp>
        <p:nvSpPr>
          <p:cNvPr id="30" name="テキスト ボックス 29">
            <a:extLst>
              <a:ext uri="{FF2B5EF4-FFF2-40B4-BE49-F238E27FC236}">
                <a16:creationId xmlns:a16="http://schemas.microsoft.com/office/drawing/2014/main" id="{E0CA6112-52C4-6448-8C12-0944DD5513E6}"/>
              </a:ext>
            </a:extLst>
          </p:cNvPr>
          <p:cNvSpPr txBox="1"/>
          <p:nvPr/>
        </p:nvSpPr>
        <p:spPr>
          <a:xfrm>
            <a:off x="573065" y="1058701"/>
            <a:ext cx="6880679" cy="258853"/>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Collaboration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1" name="正方形/長方形 30">
            <a:extLst>
              <a:ext uri="{FF2B5EF4-FFF2-40B4-BE49-F238E27FC236}">
                <a16:creationId xmlns:a16="http://schemas.microsoft.com/office/drawing/2014/main" id="{64913C41-E430-9241-A388-089B6309D7F4}"/>
              </a:ext>
            </a:extLst>
          </p:cNvPr>
          <p:cNvSpPr/>
          <p:nvPr/>
        </p:nvSpPr>
        <p:spPr>
          <a:xfrm>
            <a:off x="4096629" y="1058701"/>
            <a:ext cx="750877" cy="18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テキスト ボックス 32">
            <a:extLst>
              <a:ext uri="{FF2B5EF4-FFF2-40B4-BE49-F238E27FC236}">
                <a16:creationId xmlns:a16="http://schemas.microsoft.com/office/drawing/2014/main" id="{DC6F00C5-A072-2C44-98AD-4F0C9D9F4E5C}"/>
              </a:ext>
            </a:extLst>
          </p:cNvPr>
          <p:cNvSpPr txBox="1"/>
          <p:nvPr/>
        </p:nvSpPr>
        <p:spPr>
          <a:xfrm>
            <a:off x="573066" y="2817372"/>
            <a:ext cx="9368166" cy="261162"/>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Standard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graphicFrame>
        <p:nvGraphicFramePr>
          <p:cNvPr id="35" name="表 34">
            <a:extLst>
              <a:ext uri="{FF2B5EF4-FFF2-40B4-BE49-F238E27FC236}">
                <a16:creationId xmlns:a16="http://schemas.microsoft.com/office/drawing/2014/main" id="{EC0353BF-D0A6-6B4E-93C7-3A037550E186}"/>
              </a:ext>
            </a:extLst>
          </p:cNvPr>
          <p:cNvGraphicFramePr>
            <a:graphicFrameLocks noGrp="1"/>
          </p:cNvGraphicFramePr>
          <p:nvPr>
            <p:extLst>
              <p:ext uri="{D42A27DB-BD31-4B8C-83A1-F6EECF244321}">
                <p14:modId xmlns:p14="http://schemas.microsoft.com/office/powerpoint/2010/main" val="2668458557"/>
              </p:ext>
            </p:extLst>
          </p:nvPr>
        </p:nvGraphicFramePr>
        <p:xfrm>
          <a:off x="576639" y="5127588"/>
          <a:ext cx="9571036" cy="1142876"/>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16945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306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3860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36" name="正方形/長方形 35">
            <a:extLst>
              <a:ext uri="{FF2B5EF4-FFF2-40B4-BE49-F238E27FC236}">
                <a16:creationId xmlns:a16="http://schemas.microsoft.com/office/drawing/2014/main" id="{8BA1C4FD-50C1-3F47-8312-35995226B876}"/>
              </a:ext>
            </a:extLst>
          </p:cNvPr>
          <p:cNvSpPr/>
          <p:nvPr/>
        </p:nvSpPr>
        <p:spPr>
          <a:xfrm flipH="1">
            <a:off x="2638091" y="4874143"/>
            <a:ext cx="723650" cy="18116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7" name="テキスト ボックス 36">
            <a:extLst>
              <a:ext uri="{FF2B5EF4-FFF2-40B4-BE49-F238E27FC236}">
                <a16:creationId xmlns:a16="http://schemas.microsoft.com/office/drawing/2014/main" id="{C112A7BB-9000-1543-8820-8BAAEF6F7E2A}"/>
              </a:ext>
            </a:extLst>
          </p:cNvPr>
          <p:cNvSpPr txBox="1"/>
          <p:nvPr/>
        </p:nvSpPr>
        <p:spPr>
          <a:xfrm>
            <a:off x="576638" y="4849168"/>
            <a:ext cx="5702747" cy="258853"/>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のみ配信（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8" name="正方形/長方形 37">
            <a:extLst>
              <a:ext uri="{FF2B5EF4-FFF2-40B4-BE49-F238E27FC236}">
                <a16:creationId xmlns:a16="http://schemas.microsoft.com/office/drawing/2014/main" id="{D1DB0A2F-5255-0244-A2B7-1538E4A62988}"/>
              </a:ext>
            </a:extLst>
          </p:cNvPr>
          <p:cNvSpPr/>
          <p:nvPr/>
        </p:nvSpPr>
        <p:spPr>
          <a:xfrm>
            <a:off x="3794425" y="2828058"/>
            <a:ext cx="760273" cy="19264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graphicFrame>
        <p:nvGraphicFramePr>
          <p:cNvPr id="39" name="表 17">
            <a:extLst>
              <a:ext uri="{FF2B5EF4-FFF2-40B4-BE49-F238E27FC236}">
                <a16:creationId xmlns:a16="http://schemas.microsoft.com/office/drawing/2014/main" id="{73B84016-DB59-DE4A-8456-E52209A6CF3E}"/>
              </a:ext>
            </a:extLst>
          </p:cNvPr>
          <p:cNvGraphicFramePr>
            <a:graphicFrameLocks noGrp="1"/>
          </p:cNvGraphicFramePr>
          <p:nvPr>
            <p:extLst>
              <p:ext uri="{D42A27DB-BD31-4B8C-83A1-F6EECF244321}">
                <p14:modId xmlns:p14="http://schemas.microsoft.com/office/powerpoint/2010/main" val="2486429032"/>
              </p:ext>
            </p:extLst>
          </p:nvPr>
        </p:nvGraphicFramePr>
        <p:xfrm>
          <a:off x="576639" y="3101211"/>
          <a:ext cx="9574212" cy="127237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18564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3952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430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@2.2</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4325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0" name="テキスト ボックス 11">
            <a:extLst>
              <a:ext uri="{FF2B5EF4-FFF2-40B4-BE49-F238E27FC236}">
                <a16:creationId xmlns:a16="http://schemas.microsoft.com/office/drawing/2014/main" id="{0B3BAD75-3C75-8448-982E-438C3E32CA5C}"/>
              </a:ext>
            </a:extLst>
          </p:cNvPr>
          <p:cNvSpPr txBox="1">
            <a:spLocks noChangeArrowheads="1"/>
          </p:cNvSpPr>
          <p:nvPr/>
        </p:nvSpPr>
        <p:spPr bwMode="auto">
          <a:xfrm>
            <a:off x="490538" y="516411"/>
            <a:ext cx="9640887" cy="3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秒）をセットで掲載すること可能です。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6" name="テキスト ボックス 10">
            <a:extLst>
              <a:ext uri="{FF2B5EF4-FFF2-40B4-BE49-F238E27FC236}">
                <a16:creationId xmlns:a16="http://schemas.microsoft.com/office/drawing/2014/main" id="{AA54933C-998A-EA42-B03E-75972A0740A4}"/>
              </a:ext>
            </a:extLst>
          </p:cNvPr>
          <p:cNvSpPr txBox="1">
            <a:spLocks noChangeArrowheads="1"/>
          </p:cNvSpPr>
          <p:nvPr/>
        </p:nvSpPr>
        <p:spPr bwMode="auto">
          <a:xfrm>
            <a:off x="557213" y="4431371"/>
            <a:ext cx="7511022" cy="315727"/>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defTabSz="1006475" eaLnBrk="1" hangingPunct="1">
              <a:lnSpc>
                <a:spcPct val="90000"/>
              </a:lnSpc>
              <a:buFont typeface="システムフォント（レギュラー）"/>
              <a:buChar char="※"/>
            </a:pP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セットのクリエイティブを完パケで入稿いただく必要がございます。弊社側での編集は承っておりませんので、ご容赦ください</a:t>
            </a:r>
          </a:p>
        </p:txBody>
      </p:sp>
    </p:spTree>
    <p:extLst>
      <p:ext uri="{BB962C8B-B14F-4D97-AF65-F5344CB8AC3E}">
        <p14:creationId xmlns:p14="http://schemas.microsoft.com/office/powerpoint/2010/main" val="4018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56494630"/>
              </p:ext>
            </p:extLst>
          </p:nvPr>
        </p:nvGraphicFramePr>
        <p:xfrm>
          <a:off x="560388" y="2455692"/>
          <a:ext cx="9574212" cy="204216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3241034144"/>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78592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543927717"/>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4259283861"/>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233346563"/>
              </p:ext>
            </p:extLst>
          </p:nvPr>
        </p:nvGraphicFramePr>
        <p:xfrm>
          <a:off x="773112" y="1234867"/>
          <a:ext cx="9361487" cy="6027326"/>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1642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51,000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3,300,000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1,080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365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と</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の枠在庫は共有とし、</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枠に変更</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617440070"/>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東京</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メニューを新設</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215734329"/>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lang="ja-JP" altLang="ja-JP" sz="1100" b="0">
                          <a:solidFill>
                            <a:srgbClr val="595959"/>
                          </a:solidFill>
                          <a:latin typeface="游明朝 Demibold" panose="02020600000000000000" pitchFamily="18" charset="-128"/>
                          <a:ea typeface="游明朝 Demibold" panose="02020600000000000000" pitchFamily="18" charset="-128"/>
                        </a:rPr>
                        <a:t>“</a:t>
                      </a:r>
                      <a:r>
                        <a:rPr lang="ja-JP" altLang="en-US" sz="1100" b="0">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100" b="0">
                          <a:solidFill>
                            <a:srgbClr val="595959"/>
                          </a:solidFill>
                          <a:latin typeface="游明朝 Demibold" panose="02020600000000000000" pitchFamily="18" charset="-128"/>
                          <a:ea typeface="游明朝 Demibold" panose="02020600000000000000" pitchFamily="18" charset="-128"/>
                        </a:rPr>
                        <a:t>” </a:t>
                      </a:r>
                      <a:r>
                        <a:rPr lang="ja-JP" altLang="en-US" sz="1100" b="0">
                          <a:solidFill>
                            <a:srgbClr val="595959"/>
                          </a:solidFill>
                          <a:latin typeface="游明朝 Demibold" panose="02020600000000000000" pitchFamily="18" charset="-128"/>
                          <a:ea typeface="游明朝 Demibold" panose="02020600000000000000" pitchFamily="18" charset="-128"/>
                        </a:rPr>
                        <a:t>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音声あり最大</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1290023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入稿規定</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P.42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で詳細説明画像の指定は可</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37066473"/>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1260208334"/>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804037401"/>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12" name="図 17" descr="挿絵 が含まれている画像&#10;&#10;自動的に生成された説明">
            <a:extLst>
              <a:ext uri="{FF2B5EF4-FFF2-40B4-BE49-F238E27FC236}">
                <a16:creationId xmlns:a16="http://schemas.microsoft.com/office/drawing/2014/main" id="{BC791271-4A8C-8C44-8FD5-9AF73408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C1A715E-BD9E-E841-BCC3-B47B6461748D}"/>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6" name="図 15" descr="黒い背景に白い文字がある&#10;&#10;中程度の精度で自動的に生成された説明">
            <a:extLst>
              <a:ext uri="{FF2B5EF4-FFF2-40B4-BE49-F238E27FC236}">
                <a16:creationId xmlns:a16="http://schemas.microsoft.com/office/drawing/2014/main" id="{8511C92E-4EFE-7541-B592-681F490BB62C}"/>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5F90E67-1D86-D842-9680-644C68C6B769}"/>
              </a:ext>
            </a:extLst>
          </p:cNvPr>
          <p:cNvPicPr>
            <a:picLocks noChangeAspect="1"/>
          </p:cNvPicPr>
          <p:nvPr/>
        </p:nvPicPr>
        <p:blipFill>
          <a:blip r:embed="rId3"/>
          <a:stretch>
            <a:fillRect/>
          </a:stretch>
        </p:blipFill>
        <p:spPr>
          <a:xfrm>
            <a:off x="904875" y="1155700"/>
            <a:ext cx="3846029" cy="2123975"/>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085761"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「動画撮影あり」のフォーマットでタイアップ動画広告を制作するメニューです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12466173"/>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BCD3EB1D-DD7A-854A-A01F-A6D33E554B58}"/>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AE3C32-D2FE-E44F-B57D-DDBE60C7F3AA}"/>
              </a:ext>
            </a:extLst>
          </p:cNvPr>
          <p:cNvPicPr>
            <a:picLocks noChangeAspect="1"/>
          </p:cNvPicPr>
          <p:nvPr/>
        </p:nvPicPr>
        <p:blipFill rotWithShape="1">
          <a:blip r:embed="rId3"/>
          <a:srcRect r="1451"/>
          <a:stretch/>
        </p:blipFill>
        <p:spPr>
          <a:xfrm>
            <a:off x="904875" y="1155699"/>
            <a:ext cx="3871868" cy="2205891"/>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7019870"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「撮影なし」のモーション動画フォーマットでタイアップ動画広告を制作するメニューです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605708627"/>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baseline="0">
                          <a:solidFill>
                            <a:srgbClr val="696969"/>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rgbClr val="696969"/>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614A1FC0-AE30-A343-A469-AECB1FD74205}"/>
              </a:ext>
            </a:extLst>
          </p:cNvPr>
          <p:cNvGraphicFramePr>
            <a:graphicFrameLocks noGrp="1"/>
          </p:cNvGraphicFramePr>
          <p:nvPr>
            <p:extLst>
              <p:ext uri="{D42A27DB-BD31-4B8C-83A1-F6EECF244321}">
                <p14:modId xmlns:p14="http://schemas.microsoft.com/office/powerpoint/2010/main" val="2126220472"/>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extLst>
      <p:ext uri="{BB962C8B-B14F-4D97-AF65-F5344CB8AC3E}">
        <p14:creationId xmlns:p14="http://schemas.microsoft.com/office/powerpoint/2010/main" val="102929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6502507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1,130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365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136490518"/>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312238429"/>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52,000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26,000,000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20,000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140148</TotalTime>
  <Words>13073</Words>
  <Application>Microsoft Macintosh PowerPoint</Application>
  <PresentationFormat>ユーザー設定</PresentationFormat>
  <Paragraphs>1905</Paragraphs>
  <Slides>46</Slides>
  <Notes>35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.LucidaGrandeUI</vt:lpstr>
      <vt:lpstr>HG明朝B</vt:lpstr>
      <vt:lpstr>Yu Gothic Medium</vt:lpstr>
      <vt:lpstr>システムフォント（レギュラー）</vt:lpstr>
      <vt:lpstr>Yu Gothic</vt:lpstr>
      <vt:lpstr>Yu Gothic</vt:lpstr>
      <vt:lpstr>游明朝</vt:lpstr>
      <vt:lpstr>游明朝</vt:lpstr>
      <vt:lpstr>游明朝 Demibold</vt:lpstr>
      <vt:lpstr>游明朝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グロス1,000万円以上（※1回1期間あたり）のご発注で態度変容調査を無償提供します。</vt:lpstr>
      <vt:lpstr>　　　　　　　メニュー </vt:lpstr>
      <vt:lpstr>　　　　　　　メニュー </vt:lpstr>
      <vt:lpstr>　　　　　　　　　　メニュー詳細</vt:lpstr>
      <vt:lpstr>　　　　　　　　　　メニュー詳細</vt:lpstr>
      <vt:lpstr>天気指数配信メニュー 詳細</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772</cp:revision>
  <cp:lastPrinted>2020-06-14T22:17:45Z</cp:lastPrinted>
  <dcterms:created xsi:type="dcterms:W3CDTF">2020-06-05T15:22:11Z</dcterms:created>
  <dcterms:modified xsi:type="dcterms:W3CDTF">2021-07-01T01:44:01Z</dcterms:modified>
</cp:coreProperties>
</file>