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269"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300000000000000" pitchFamily="34" charset="-128"/>
      <p:regular r:id="rId47"/>
    </p:embeddedFont>
    <p:embeddedFont>
      <p:font typeface="Noto Serif JP" panose="02020400000000000000" pitchFamily="18" charset="-128"/>
      <p:regular r:id="rId48"/>
      <p:bold r:id="rId49"/>
    </p:embeddedFont>
    <p:embeddedFont>
      <p:font typeface="Noto Serif JP Bold" panose="02020700000000000000" pitchFamily="18" charset="-128"/>
      <p:bold r:id="rId50"/>
      <p:italic r:id="rId51"/>
    </p:embeddedFont>
    <p:embeddedFont>
      <p:font typeface="Noto Serif JP Light" panose="02020300000000000000" pitchFamily="18" charset="-128"/>
      <p:regular r:id="rId52"/>
    </p:embeddedFont>
    <p:embeddedFont>
      <p:font typeface="Noto Serif JP Medium" panose="02020500000000000000" pitchFamily="18" charset="-128"/>
      <p:regular r:id="rId53"/>
    </p:embeddedFont>
    <p:embeddedFont>
      <p:font typeface="Noto Serif JP Regular" panose="02020400000000000000" pitchFamily="18" charset="-128"/>
      <p:regular r:id="rId54"/>
      <p:bold r:id="rId55"/>
    </p:embeddedFont>
    <p:embeddedFont>
      <p:font typeface="Noto Serif JP SemiBold" panose="02020600000000000000" pitchFamily="18" charset="-128"/>
      <p:regular r:id="rId56"/>
      <p:bold r:id="rId57"/>
    </p:embeddedFont>
    <p:embeddedFont>
      <p:font typeface="Calibri" panose="020F0502020204030204" pitchFamily="34" charset="0"/>
      <p:regular r:id="rId58"/>
      <p:bold r:id="rId59"/>
      <p:italic r:id="rId60"/>
      <p:boldItalic r:id="rId61"/>
    </p:embeddedFont>
    <p:embeddedFont>
      <p:font typeface="游ゴシック" panose="020B0400000000000000" pitchFamily="34" charset="-128"/>
      <p:regular r:id="rId62"/>
      <p:bold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25"/>
    <p:restoredTop sz="94610"/>
  </p:normalViewPr>
  <p:slideViewPr>
    <p:cSldViewPr snapToGrid="0" snapToObjects="1">
      <p:cViewPr varScale="1">
        <p:scale>
          <a:sx n="72" d="100"/>
          <a:sy n="72" d="100"/>
        </p:scale>
        <p:origin x="117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a:t>
            </a:r>
            <a:endParaRPr lang="en-US" sz="975"/>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2023.03 </a:t>
            </a:r>
            <a:endParaRPr lang="en-US" sz="975"/>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a:t>
            </a:r>
            <a:endParaRPr lang="en-US" sz="975"/>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2023.03 </a:t>
            </a:r>
            <a:endParaRPr lang="en-US" sz="975"/>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114.svg"/><Relationship Id="rId3" Type="http://schemas.openxmlformats.org/officeDocument/2006/relationships/image" Target="../media/image93.png"/><Relationship Id="rId21" Type="http://schemas.openxmlformats.org/officeDocument/2006/relationships/image" Target="../media/image110.sv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113.png"/><Relationship Id="rId2" Type="http://schemas.openxmlformats.org/officeDocument/2006/relationships/notesSlide" Target="../notesSlides/notesSlide11.xml"/><Relationship Id="rId16" Type="http://schemas.openxmlformats.org/officeDocument/2006/relationships/image" Target="../media/image106.svg"/><Relationship Id="rId20" Type="http://schemas.openxmlformats.org/officeDocument/2006/relationships/image" Target="../media/image109.png"/><Relationship Id="rId29"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chart" Target="../charts/chart2.xml"/><Relationship Id="rId32" Type="http://schemas.openxmlformats.org/officeDocument/2006/relationships/image" Target="../media/image120.sv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2.svg"/><Relationship Id="rId28" Type="http://schemas.openxmlformats.org/officeDocument/2006/relationships/image" Target="../media/image116.svg"/><Relationship Id="rId10" Type="http://schemas.openxmlformats.org/officeDocument/2006/relationships/image" Target="../media/image100.svg"/><Relationship Id="rId19" Type="http://schemas.openxmlformats.org/officeDocument/2006/relationships/chart" Target="../charts/chart1.xml"/><Relationship Id="rId31" Type="http://schemas.openxmlformats.org/officeDocument/2006/relationships/image" Target="../media/image119.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1.png"/><Relationship Id="rId27" Type="http://schemas.openxmlformats.org/officeDocument/2006/relationships/image" Target="../media/image115.png"/><Relationship Id="rId30" Type="http://schemas.openxmlformats.org/officeDocument/2006/relationships/image" Target="../media/image118.svg"/></Relationships>
</file>

<file path=ppt/slides/_rels/slide12.xml.rels><?xml version="1.0" encoding="UTF-8" standalone="yes"?>
<Relationships xmlns="http://schemas.openxmlformats.org/package/2006/relationships"><Relationship Id="rId13" Type="http://schemas.openxmlformats.org/officeDocument/2006/relationships/image" Target="../media/image131.png"/><Relationship Id="rId18" Type="http://schemas.openxmlformats.org/officeDocument/2006/relationships/image" Target="../media/image136.svg"/><Relationship Id="rId26" Type="http://schemas.openxmlformats.org/officeDocument/2006/relationships/image" Target="../media/image144.svg"/><Relationship Id="rId3" Type="http://schemas.openxmlformats.org/officeDocument/2006/relationships/image" Target="../media/image121.png"/><Relationship Id="rId21" Type="http://schemas.openxmlformats.org/officeDocument/2006/relationships/image" Target="../media/image139.png"/><Relationship Id="rId34" Type="http://schemas.openxmlformats.org/officeDocument/2006/relationships/image" Target="../media/image152.svg"/><Relationship Id="rId7" Type="http://schemas.openxmlformats.org/officeDocument/2006/relationships/image" Target="../media/image125.png"/><Relationship Id="rId12" Type="http://schemas.openxmlformats.org/officeDocument/2006/relationships/image" Target="../media/image130.svg"/><Relationship Id="rId17" Type="http://schemas.openxmlformats.org/officeDocument/2006/relationships/image" Target="../media/image135.png"/><Relationship Id="rId25" Type="http://schemas.openxmlformats.org/officeDocument/2006/relationships/image" Target="../media/image143.png"/><Relationship Id="rId33" Type="http://schemas.openxmlformats.org/officeDocument/2006/relationships/image" Target="../media/image151.png"/><Relationship Id="rId2" Type="http://schemas.openxmlformats.org/officeDocument/2006/relationships/notesSlide" Target="../notesSlides/notesSlide12.xml"/><Relationship Id="rId16" Type="http://schemas.openxmlformats.org/officeDocument/2006/relationships/image" Target="../media/image134.svg"/><Relationship Id="rId20" Type="http://schemas.openxmlformats.org/officeDocument/2006/relationships/image" Target="../media/image138.svg"/><Relationship Id="rId29"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24.svg"/><Relationship Id="rId11" Type="http://schemas.openxmlformats.org/officeDocument/2006/relationships/image" Target="../media/image129.png"/><Relationship Id="rId24" Type="http://schemas.openxmlformats.org/officeDocument/2006/relationships/image" Target="../media/image142.svg"/><Relationship Id="rId32" Type="http://schemas.openxmlformats.org/officeDocument/2006/relationships/image" Target="../media/image150.sv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svg"/><Relationship Id="rId10" Type="http://schemas.openxmlformats.org/officeDocument/2006/relationships/image" Target="../media/image128.svg"/><Relationship Id="rId19" Type="http://schemas.openxmlformats.org/officeDocument/2006/relationships/image" Target="../media/image137.png"/><Relationship Id="rId31" Type="http://schemas.openxmlformats.org/officeDocument/2006/relationships/image" Target="../media/image149.pn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 Id="rId22" Type="http://schemas.openxmlformats.org/officeDocument/2006/relationships/image" Target="../media/image140.svg"/><Relationship Id="rId27" Type="http://schemas.openxmlformats.org/officeDocument/2006/relationships/image" Target="../media/image145.png"/><Relationship Id="rId30" Type="http://schemas.openxmlformats.org/officeDocument/2006/relationships/image" Target="../media/image148.svg"/><Relationship Id="rId8" Type="http://schemas.openxmlformats.org/officeDocument/2006/relationships/image" Target="../media/image126.svg"/></Relationships>
</file>

<file path=ppt/slides/_rels/slide13.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png"/><Relationship Id="rId18" Type="http://schemas.openxmlformats.org/officeDocument/2006/relationships/image" Target="../media/image166.svg"/><Relationship Id="rId26" Type="http://schemas.openxmlformats.org/officeDocument/2006/relationships/image" Target="../media/image174.svg"/><Relationship Id="rId3" Type="http://schemas.openxmlformats.org/officeDocument/2006/relationships/image" Target="../media/image60.pn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svg"/><Relationship Id="rId17" Type="http://schemas.openxmlformats.org/officeDocument/2006/relationships/image" Target="../media/image165.png"/><Relationship Id="rId25" Type="http://schemas.openxmlformats.org/officeDocument/2006/relationships/image" Target="../media/image173.png"/><Relationship Id="rId2" Type="http://schemas.openxmlformats.org/officeDocument/2006/relationships/notesSlide" Target="../notesSlides/notesSlide13.xml"/><Relationship Id="rId16" Type="http://schemas.openxmlformats.org/officeDocument/2006/relationships/image" Target="../media/image164.svg"/><Relationship Id="rId20" Type="http://schemas.openxmlformats.org/officeDocument/2006/relationships/image" Target="../media/image168.svg"/><Relationship Id="rId1" Type="http://schemas.openxmlformats.org/officeDocument/2006/relationships/slideLayout" Target="../slideLayouts/slideLayout2.xml"/><Relationship Id="rId6" Type="http://schemas.openxmlformats.org/officeDocument/2006/relationships/image" Target="../media/image154.svg"/><Relationship Id="rId11" Type="http://schemas.openxmlformats.org/officeDocument/2006/relationships/image" Target="../media/image159.png"/><Relationship Id="rId24" Type="http://schemas.openxmlformats.org/officeDocument/2006/relationships/image" Target="../media/image172.svg"/><Relationship Id="rId5" Type="http://schemas.openxmlformats.org/officeDocument/2006/relationships/image" Target="../media/image153.png"/><Relationship Id="rId15" Type="http://schemas.openxmlformats.org/officeDocument/2006/relationships/image" Target="../media/image163.png"/><Relationship Id="rId23" Type="http://schemas.openxmlformats.org/officeDocument/2006/relationships/image" Target="../media/image171.png"/><Relationship Id="rId10" Type="http://schemas.openxmlformats.org/officeDocument/2006/relationships/image" Target="../media/image158.svg"/><Relationship Id="rId19" Type="http://schemas.openxmlformats.org/officeDocument/2006/relationships/image" Target="../media/image167.png"/><Relationship Id="rId4" Type="http://schemas.openxmlformats.org/officeDocument/2006/relationships/image" Target="../media/image61.svg"/><Relationship Id="rId9" Type="http://schemas.openxmlformats.org/officeDocument/2006/relationships/image" Target="../media/image157.png"/><Relationship Id="rId14" Type="http://schemas.openxmlformats.org/officeDocument/2006/relationships/image" Target="../media/image162.svg"/><Relationship Id="rId22" Type="http://schemas.openxmlformats.org/officeDocument/2006/relationships/image" Target="../media/image170.svg"/><Relationship Id="rId27" Type="http://schemas.openxmlformats.org/officeDocument/2006/relationships/image" Target="../media/image175.png"/></Relationships>
</file>

<file path=ppt/slides/_rels/slide1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svg"/><Relationship Id="rId3" Type="http://schemas.openxmlformats.org/officeDocument/2006/relationships/chart" Target="../charts/chart3.xml"/><Relationship Id="rId7" Type="http://schemas.openxmlformats.org/officeDocument/2006/relationships/image" Target="../media/image177.svg"/><Relationship Id="rId12" Type="http://schemas.openxmlformats.org/officeDocument/2006/relationships/image" Target="../media/image182.png"/><Relationship Id="rId17" Type="http://schemas.openxmlformats.org/officeDocument/2006/relationships/image" Target="../media/image187.svg"/><Relationship Id="rId2" Type="http://schemas.openxmlformats.org/officeDocument/2006/relationships/notesSlide" Target="../notesSlides/notesSlide14.xml"/><Relationship Id="rId16"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1.svg"/><Relationship Id="rId5" Type="http://schemas.openxmlformats.org/officeDocument/2006/relationships/chart" Target="../charts/chart5.xml"/><Relationship Id="rId15" Type="http://schemas.openxmlformats.org/officeDocument/2006/relationships/image" Target="../media/image185.svg"/><Relationship Id="rId10" Type="http://schemas.openxmlformats.org/officeDocument/2006/relationships/image" Target="../media/image180.png"/><Relationship Id="rId4" Type="http://schemas.openxmlformats.org/officeDocument/2006/relationships/chart" Target="../charts/chart4.xml"/><Relationship Id="rId9" Type="http://schemas.openxmlformats.org/officeDocument/2006/relationships/image" Target="../media/image179.svg"/><Relationship Id="rId14" Type="http://schemas.openxmlformats.org/officeDocument/2006/relationships/image" Target="../media/image184.png"/></Relationships>
</file>

<file path=ppt/slides/_rels/slide15.xml.rels><?xml version="1.0" encoding="UTF-8" standalone="yes"?>
<Relationships xmlns="http://schemas.openxmlformats.org/package/2006/relationships"><Relationship Id="rId3" Type="http://schemas.openxmlformats.org/officeDocument/2006/relationships/image" Target="../media/image188.jp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4.svg"/><Relationship Id="rId26" Type="http://schemas.openxmlformats.org/officeDocument/2006/relationships/image" Target="../media/image212.svg"/><Relationship Id="rId39" Type="http://schemas.openxmlformats.org/officeDocument/2006/relationships/image" Target="../media/image225.png"/><Relationship Id="rId21" Type="http://schemas.openxmlformats.org/officeDocument/2006/relationships/image" Target="../media/image207.png"/><Relationship Id="rId34" Type="http://schemas.openxmlformats.org/officeDocument/2006/relationships/image" Target="../media/image220.svg"/><Relationship Id="rId42" Type="http://schemas.openxmlformats.org/officeDocument/2006/relationships/image" Target="../media/image228.svg"/><Relationship Id="rId47" Type="http://schemas.openxmlformats.org/officeDocument/2006/relationships/image" Target="../media/image233.png"/><Relationship Id="rId50" Type="http://schemas.openxmlformats.org/officeDocument/2006/relationships/image" Target="../media/image236.svg"/><Relationship Id="rId55" Type="http://schemas.openxmlformats.org/officeDocument/2006/relationships/image" Target="../media/image241.png"/><Relationship Id="rId7" Type="http://schemas.openxmlformats.org/officeDocument/2006/relationships/image" Target="../media/image193.png"/><Relationship Id="rId2" Type="http://schemas.openxmlformats.org/officeDocument/2006/relationships/notesSlide" Target="../notesSlides/notesSlide16.xml"/><Relationship Id="rId16" Type="http://schemas.openxmlformats.org/officeDocument/2006/relationships/image" Target="../media/image202.svg"/><Relationship Id="rId29" Type="http://schemas.openxmlformats.org/officeDocument/2006/relationships/image" Target="../media/image215.png"/><Relationship Id="rId11" Type="http://schemas.openxmlformats.org/officeDocument/2006/relationships/image" Target="../media/image197.png"/><Relationship Id="rId24" Type="http://schemas.openxmlformats.org/officeDocument/2006/relationships/image" Target="../media/image210.svg"/><Relationship Id="rId32" Type="http://schemas.openxmlformats.org/officeDocument/2006/relationships/image" Target="../media/image218.svg"/><Relationship Id="rId37" Type="http://schemas.openxmlformats.org/officeDocument/2006/relationships/image" Target="../media/image223.png"/><Relationship Id="rId40" Type="http://schemas.openxmlformats.org/officeDocument/2006/relationships/image" Target="../media/image226.svg"/><Relationship Id="rId45" Type="http://schemas.openxmlformats.org/officeDocument/2006/relationships/image" Target="../media/image231.png"/><Relationship Id="rId53" Type="http://schemas.openxmlformats.org/officeDocument/2006/relationships/image" Target="../media/image239.png"/><Relationship Id="rId5" Type="http://schemas.openxmlformats.org/officeDocument/2006/relationships/image" Target="../media/image191.png"/><Relationship Id="rId19" Type="http://schemas.openxmlformats.org/officeDocument/2006/relationships/image" Target="../media/image205.png"/><Relationship Id="rId4" Type="http://schemas.openxmlformats.org/officeDocument/2006/relationships/image" Target="../media/image190.svg"/><Relationship Id="rId9" Type="http://schemas.openxmlformats.org/officeDocument/2006/relationships/image" Target="../media/image195.png"/><Relationship Id="rId14" Type="http://schemas.openxmlformats.org/officeDocument/2006/relationships/image" Target="../media/image200.svg"/><Relationship Id="rId22" Type="http://schemas.openxmlformats.org/officeDocument/2006/relationships/image" Target="../media/image208.svg"/><Relationship Id="rId27" Type="http://schemas.openxmlformats.org/officeDocument/2006/relationships/image" Target="../media/image213.png"/><Relationship Id="rId30" Type="http://schemas.openxmlformats.org/officeDocument/2006/relationships/image" Target="../media/image216.svg"/><Relationship Id="rId35" Type="http://schemas.openxmlformats.org/officeDocument/2006/relationships/image" Target="../media/image221.png"/><Relationship Id="rId43" Type="http://schemas.openxmlformats.org/officeDocument/2006/relationships/image" Target="../media/image229.png"/><Relationship Id="rId48" Type="http://schemas.openxmlformats.org/officeDocument/2006/relationships/image" Target="../media/image234.svg"/><Relationship Id="rId56" Type="http://schemas.openxmlformats.org/officeDocument/2006/relationships/image" Target="../media/image242.svg"/><Relationship Id="rId8" Type="http://schemas.openxmlformats.org/officeDocument/2006/relationships/image" Target="../media/image194.svg"/><Relationship Id="rId51" Type="http://schemas.openxmlformats.org/officeDocument/2006/relationships/image" Target="../media/image237.png"/><Relationship Id="rId3" Type="http://schemas.openxmlformats.org/officeDocument/2006/relationships/image" Target="../media/image189.png"/><Relationship Id="rId12" Type="http://schemas.openxmlformats.org/officeDocument/2006/relationships/image" Target="../media/image198.sv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38" Type="http://schemas.openxmlformats.org/officeDocument/2006/relationships/image" Target="../media/image224.svg"/><Relationship Id="rId46" Type="http://schemas.openxmlformats.org/officeDocument/2006/relationships/image" Target="../media/image232.svg"/><Relationship Id="rId20" Type="http://schemas.openxmlformats.org/officeDocument/2006/relationships/image" Target="../media/image206.svg"/><Relationship Id="rId41" Type="http://schemas.openxmlformats.org/officeDocument/2006/relationships/image" Target="../media/image227.png"/><Relationship Id="rId54" Type="http://schemas.openxmlformats.org/officeDocument/2006/relationships/image" Target="../media/image240.svg"/><Relationship Id="rId1" Type="http://schemas.openxmlformats.org/officeDocument/2006/relationships/slideLayout" Target="../slideLayouts/slideLayout1.xml"/><Relationship Id="rId6" Type="http://schemas.openxmlformats.org/officeDocument/2006/relationships/image" Target="../media/image192.sv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svg"/><Relationship Id="rId36" Type="http://schemas.openxmlformats.org/officeDocument/2006/relationships/image" Target="../media/image222.svg"/><Relationship Id="rId49" Type="http://schemas.openxmlformats.org/officeDocument/2006/relationships/image" Target="../media/image235.png"/><Relationship Id="rId57" Type="http://schemas.openxmlformats.org/officeDocument/2006/relationships/image" Target="../media/image243.png"/><Relationship Id="rId10" Type="http://schemas.openxmlformats.org/officeDocument/2006/relationships/image" Target="../media/image196.svg"/><Relationship Id="rId31" Type="http://schemas.openxmlformats.org/officeDocument/2006/relationships/image" Target="../media/image217.png"/><Relationship Id="rId44" Type="http://schemas.openxmlformats.org/officeDocument/2006/relationships/image" Target="../media/image230.svg"/><Relationship Id="rId52" Type="http://schemas.openxmlformats.org/officeDocument/2006/relationships/image" Target="../media/image23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9.svg"/><Relationship Id="rId3" Type="http://schemas.openxmlformats.org/officeDocument/2006/relationships/image" Target="../media/image244.png"/><Relationship Id="rId7" Type="http://schemas.openxmlformats.org/officeDocument/2006/relationships/image" Target="../media/image248.png"/><Relationship Id="rId12" Type="http://schemas.openxmlformats.org/officeDocument/2006/relationships/image" Target="../media/image253.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7.svg"/><Relationship Id="rId11" Type="http://schemas.openxmlformats.org/officeDocument/2006/relationships/image" Target="../media/image252.png"/><Relationship Id="rId5" Type="http://schemas.openxmlformats.org/officeDocument/2006/relationships/image" Target="../media/image246.png"/><Relationship Id="rId10" Type="http://schemas.openxmlformats.org/officeDocument/2006/relationships/image" Target="../media/image251.svg"/><Relationship Id="rId4" Type="http://schemas.openxmlformats.org/officeDocument/2006/relationships/image" Target="../media/image245.svg"/><Relationship Id="rId9" Type="http://schemas.openxmlformats.org/officeDocument/2006/relationships/image" Target="../media/image25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7.svg"/><Relationship Id="rId3" Type="http://schemas.openxmlformats.org/officeDocument/2006/relationships/image" Target="../media/image244.png"/><Relationship Id="rId7" Type="http://schemas.openxmlformats.org/officeDocument/2006/relationships/image" Target="../media/image25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5.svg"/><Relationship Id="rId5" Type="http://schemas.openxmlformats.org/officeDocument/2006/relationships/image" Target="../media/image254.png"/><Relationship Id="rId4" Type="http://schemas.openxmlformats.org/officeDocument/2006/relationships/image" Target="../media/image245.svg"/></Relationships>
</file>

<file path=ppt/slides/_rels/slide22.xml.rels><?xml version="1.0" encoding="UTF-8" standalone="yes"?>
<Relationships xmlns="http://schemas.openxmlformats.org/package/2006/relationships"><Relationship Id="rId13" Type="http://schemas.openxmlformats.org/officeDocument/2006/relationships/image" Target="../media/image268.png"/><Relationship Id="rId18" Type="http://schemas.openxmlformats.org/officeDocument/2006/relationships/image" Target="../media/image273.svg"/><Relationship Id="rId26" Type="http://schemas.openxmlformats.org/officeDocument/2006/relationships/image" Target="../media/image281.svg"/><Relationship Id="rId39" Type="http://schemas.openxmlformats.org/officeDocument/2006/relationships/image" Target="../media/image294.png"/><Relationship Id="rId21" Type="http://schemas.openxmlformats.org/officeDocument/2006/relationships/image" Target="../media/image276.png"/><Relationship Id="rId34" Type="http://schemas.openxmlformats.org/officeDocument/2006/relationships/image" Target="../media/image289.svg"/><Relationship Id="rId42" Type="http://schemas.openxmlformats.org/officeDocument/2006/relationships/image" Target="../media/image297.svg"/><Relationship Id="rId47" Type="http://schemas.openxmlformats.org/officeDocument/2006/relationships/image" Target="../media/image302.png"/><Relationship Id="rId50" Type="http://schemas.openxmlformats.org/officeDocument/2006/relationships/image" Target="../media/image305.svg"/><Relationship Id="rId55" Type="http://schemas.openxmlformats.org/officeDocument/2006/relationships/image" Target="../media/image310.png"/><Relationship Id="rId7" Type="http://schemas.openxmlformats.org/officeDocument/2006/relationships/image" Target="../media/image262.png"/><Relationship Id="rId2" Type="http://schemas.openxmlformats.org/officeDocument/2006/relationships/notesSlide" Target="../notesSlides/notesSlide22.xml"/><Relationship Id="rId16" Type="http://schemas.openxmlformats.org/officeDocument/2006/relationships/image" Target="../media/image271.svg"/><Relationship Id="rId29" Type="http://schemas.openxmlformats.org/officeDocument/2006/relationships/image" Target="../media/image284.png"/><Relationship Id="rId11" Type="http://schemas.openxmlformats.org/officeDocument/2006/relationships/image" Target="../media/image266.png"/><Relationship Id="rId24" Type="http://schemas.openxmlformats.org/officeDocument/2006/relationships/image" Target="../media/image279.svg"/><Relationship Id="rId32" Type="http://schemas.openxmlformats.org/officeDocument/2006/relationships/image" Target="../media/image287.svg"/><Relationship Id="rId37" Type="http://schemas.openxmlformats.org/officeDocument/2006/relationships/image" Target="../media/image292.png"/><Relationship Id="rId40" Type="http://schemas.openxmlformats.org/officeDocument/2006/relationships/image" Target="../media/image295.svg"/><Relationship Id="rId45" Type="http://schemas.openxmlformats.org/officeDocument/2006/relationships/image" Target="../media/image300.png"/><Relationship Id="rId53" Type="http://schemas.openxmlformats.org/officeDocument/2006/relationships/image" Target="../media/image308.png"/><Relationship Id="rId58" Type="http://schemas.openxmlformats.org/officeDocument/2006/relationships/image" Target="../media/image313.svg"/><Relationship Id="rId5" Type="http://schemas.openxmlformats.org/officeDocument/2006/relationships/image" Target="../media/image260.png"/><Relationship Id="rId61" Type="http://schemas.openxmlformats.org/officeDocument/2006/relationships/image" Target="../media/image316.png"/><Relationship Id="rId19" Type="http://schemas.openxmlformats.org/officeDocument/2006/relationships/image" Target="../media/image274.png"/><Relationship Id="rId14" Type="http://schemas.openxmlformats.org/officeDocument/2006/relationships/image" Target="../media/image269.svg"/><Relationship Id="rId22" Type="http://schemas.openxmlformats.org/officeDocument/2006/relationships/image" Target="../media/image277.svg"/><Relationship Id="rId27" Type="http://schemas.openxmlformats.org/officeDocument/2006/relationships/image" Target="../media/image282.png"/><Relationship Id="rId30" Type="http://schemas.openxmlformats.org/officeDocument/2006/relationships/image" Target="../media/image285.svg"/><Relationship Id="rId35" Type="http://schemas.openxmlformats.org/officeDocument/2006/relationships/image" Target="../media/image290.png"/><Relationship Id="rId43" Type="http://schemas.openxmlformats.org/officeDocument/2006/relationships/image" Target="../media/image298.png"/><Relationship Id="rId48" Type="http://schemas.openxmlformats.org/officeDocument/2006/relationships/image" Target="../media/image303.svg"/><Relationship Id="rId56" Type="http://schemas.openxmlformats.org/officeDocument/2006/relationships/image" Target="../media/image311.svg"/><Relationship Id="rId8" Type="http://schemas.openxmlformats.org/officeDocument/2006/relationships/image" Target="../media/image263.svg"/><Relationship Id="rId51" Type="http://schemas.openxmlformats.org/officeDocument/2006/relationships/image" Target="../media/image306.png"/><Relationship Id="rId3" Type="http://schemas.openxmlformats.org/officeDocument/2006/relationships/image" Target="../media/image258.png"/><Relationship Id="rId12" Type="http://schemas.openxmlformats.org/officeDocument/2006/relationships/image" Target="../media/image267.svg"/><Relationship Id="rId17" Type="http://schemas.openxmlformats.org/officeDocument/2006/relationships/image" Target="../media/image272.png"/><Relationship Id="rId25" Type="http://schemas.openxmlformats.org/officeDocument/2006/relationships/image" Target="../media/image280.png"/><Relationship Id="rId33" Type="http://schemas.openxmlformats.org/officeDocument/2006/relationships/image" Target="../media/image288.png"/><Relationship Id="rId38" Type="http://schemas.openxmlformats.org/officeDocument/2006/relationships/image" Target="../media/image293.svg"/><Relationship Id="rId46" Type="http://schemas.openxmlformats.org/officeDocument/2006/relationships/image" Target="../media/image301.svg"/><Relationship Id="rId59" Type="http://schemas.openxmlformats.org/officeDocument/2006/relationships/image" Target="../media/image314.png"/><Relationship Id="rId20" Type="http://schemas.openxmlformats.org/officeDocument/2006/relationships/image" Target="../media/image275.svg"/><Relationship Id="rId41" Type="http://schemas.openxmlformats.org/officeDocument/2006/relationships/image" Target="../media/image296.png"/><Relationship Id="rId54" Type="http://schemas.openxmlformats.org/officeDocument/2006/relationships/image" Target="../media/image309.svg"/><Relationship Id="rId62" Type="http://schemas.openxmlformats.org/officeDocument/2006/relationships/image" Target="../media/image317.svg"/><Relationship Id="rId1" Type="http://schemas.openxmlformats.org/officeDocument/2006/relationships/slideLayout" Target="../slideLayouts/slideLayout1.xml"/><Relationship Id="rId6" Type="http://schemas.openxmlformats.org/officeDocument/2006/relationships/image" Target="../media/image261.svg"/><Relationship Id="rId15" Type="http://schemas.openxmlformats.org/officeDocument/2006/relationships/image" Target="../media/image270.png"/><Relationship Id="rId23" Type="http://schemas.openxmlformats.org/officeDocument/2006/relationships/image" Target="../media/image278.png"/><Relationship Id="rId28" Type="http://schemas.openxmlformats.org/officeDocument/2006/relationships/image" Target="../media/image283.svg"/><Relationship Id="rId36" Type="http://schemas.openxmlformats.org/officeDocument/2006/relationships/image" Target="../media/image291.svg"/><Relationship Id="rId49" Type="http://schemas.openxmlformats.org/officeDocument/2006/relationships/image" Target="../media/image304.png"/><Relationship Id="rId57" Type="http://schemas.openxmlformats.org/officeDocument/2006/relationships/image" Target="../media/image312.png"/><Relationship Id="rId10" Type="http://schemas.openxmlformats.org/officeDocument/2006/relationships/image" Target="../media/image265.svg"/><Relationship Id="rId31" Type="http://schemas.openxmlformats.org/officeDocument/2006/relationships/image" Target="../media/image286.png"/><Relationship Id="rId44" Type="http://schemas.openxmlformats.org/officeDocument/2006/relationships/image" Target="../media/image299.svg"/><Relationship Id="rId52" Type="http://schemas.openxmlformats.org/officeDocument/2006/relationships/image" Target="../media/image307.svg"/><Relationship Id="rId60" Type="http://schemas.openxmlformats.org/officeDocument/2006/relationships/image" Target="../media/image315.svg"/><Relationship Id="rId4" Type="http://schemas.openxmlformats.org/officeDocument/2006/relationships/image" Target="../media/image259.svg"/><Relationship Id="rId9" Type="http://schemas.openxmlformats.org/officeDocument/2006/relationships/image" Target="../media/image264.png"/></Relationships>
</file>

<file path=ppt/slides/_rels/slide23.xml.rels><?xml version="1.0" encoding="UTF-8" standalone="yes"?>
<Relationships xmlns="http://schemas.openxmlformats.org/package/2006/relationships"><Relationship Id="rId3" Type="http://schemas.openxmlformats.org/officeDocument/2006/relationships/image" Target="../media/image318.jpg"/><Relationship Id="rId7" Type="http://schemas.openxmlformats.org/officeDocument/2006/relationships/image" Target="../media/image17.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24.svg"/><Relationship Id="rId13" Type="http://schemas.openxmlformats.org/officeDocument/2006/relationships/image" Target="../media/image329.png"/><Relationship Id="rId18" Type="http://schemas.openxmlformats.org/officeDocument/2006/relationships/hyperlink" Target="https://youtu.be/b_HmsTsG4bM" TargetMode="External"/><Relationship Id="rId3" Type="http://schemas.openxmlformats.org/officeDocument/2006/relationships/image" Target="../media/image319.png"/><Relationship Id="rId21" Type="http://schemas.openxmlformats.org/officeDocument/2006/relationships/image" Target="../media/image332.png"/><Relationship Id="rId7" Type="http://schemas.openxmlformats.org/officeDocument/2006/relationships/image" Target="../media/image323.png"/><Relationship Id="rId12" Type="http://schemas.openxmlformats.org/officeDocument/2006/relationships/image" Target="../media/image328.png"/><Relationship Id="rId17" Type="http://schemas.openxmlformats.org/officeDocument/2006/relationships/hyperlink" Target="https://youtu.be/UXbCfTsXlTE" TargetMode="External"/><Relationship Id="rId2" Type="http://schemas.openxmlformats.org/officeDocument/2006/relationships/notesSlide" Target="../notesSlides/notesSlide24.xml"/><Relationship Id="rId16" Type="http://schemas.openxmlformats.org/officeDocument/2006/relationships/hyperlink" Target="https://www.youtube.com/watch?v=Pvp3hFqcUgQ" TargetMode="External"/><Relationship Id="rId20" Type="http://schemas.openxmlformats.org/officeDocument/2006/relationships/hyperlink" Target="https://www.youtube.com/watch?v=RRbAWsK1TPM" TargetMode="External"/><Relationship Id="rId1" Type="http://schemas.openxmlformats.org/officeDocument/2006/relationships/slideLayout" Target="../slideLayouts/slideLayout1.xml"/><Relationship Id="rId6" Type="http://schemas.openxmlformats.org/officeDocument/2006/relationships/image" Target="../media/image322.png"/><Relationship Id="rId11" Type="http://schemas.openxmlformats.org/officeDocument/2006/relationships/image" Target="../media/image327.jpeg"/><Relationship Id="rId5" Type="http://schemas.openxmlformats.org/officeDocument/2006/relationships/image" Target="../media/image321.jpeg"/><Relationship Id="rId15" Type="http://schemas.openxmlformats.org/officeDocument/2006/relationships/image" Target="../media/image331.png"/><Relationship Id="rId10" Type="http://schemas.openxmlformats.org/officeDocument/2006/relationships/image" Target="../media/image326.jpeg"/><Relationship Id="rId19" Type="http://schemas.openxmlformats.org/officeDocument/2006/relationships/hyperlink" Target="https://www.youtube.com/playlist?list=PLuaORKmkq7ANegPuFW2HbEtVlrF3s7IiG" TargetMode="External"/><Relationship Id="rId4" Type="http://schemas.openxmlformats.org/officeDocument/2006/relationships/image" Target="../media/image320.jpeg"/><Relationship Id="rId9" Type="http://schemas.openxmlformats.org/officeDocument/2006/relationships/image" Target="../media/image325.png"/><Relationship Id="rId14" Type="http://schemas.openxmlformats.org/officeDocument/2006/relationships/image" Target="../media/image330.png"/><Relationship Id="rId22" Type="http://schemas.openxmlformats.org/officeDocument/2006/relationships/image" Target="../media/image333.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2.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72.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7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1.png"/></Relationships>
</file>

<file path=ppt/slides/_rels/slide29.xml.rels><?xml version="1.0" encoding="UTF-8" standalone="yes"?>
<Relationships xmlns="http://schemas.openxmlformats.org/package/2006/relationships"><Relationship Id="rId13" Type="http://schemas.openxmlformats.org/officeDocument/2006/relationships/image" Target="../media/image398.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42" Type="http://schemas.openxmlformats.org/officeDocument/2006/relationships/image" Target="../media/image343.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4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7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41.png"/><Relationship Id="rId5" Type="http://schemas.openxmlformats.org/officeDocument/2006/relationships/image" Target="../media/image337.pn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7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43" Type="http://schemas.openxmlformats.org/officeDocument/2006/relationships/image" Target="../media/image344.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97.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7.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5.svg"/><Relationship Id="rId11" Type="http://schemas.openxmlformats.org/officeDocument/2006/relationships/image" Target="../media/image418.png"/><Relationship Id="rId5" Type="http://schemas.openxmlformats.org/officeDocument/2006/relationships/image" Target="../media/image254.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7.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9.sv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39.svg"/><Relationship Id="rId2" Type="http://schemas.openxmlformats.org/officeDocument/2006/relationships/notesSlide" Target="../notesSlides/notesSlide5.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hyperlink" Target="https://order.tokyo-prime.jp/bulk" TargetMode="External"/><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0.svg"/><Relationship Id="rId3" Type="http://schemas.openxmlformats.org/officeDocument/2006/relationships/image" Target="../media/image18.png"/><Relationship Id="rId21" Type="http://schemas.openxmlformats.org/officeDocument/2006/relationships/image" Target="../media/image53.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49.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35.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45.png"/><Relationship Id="rId24" Type="http://schemas.openxmlformats.org/officeDocument/2006/relationships/image" Target="../media/image56.svg"/><Relationship Id="rId5" Type="http://schemas.openxmlformats.org/officeDocument/2006/relationships/image" Target="../media/image20.png"/><Relationship Id="rId15" Type="http://schemas.openxmlformats.org/officeDocument/2006/relationships/image" Target="../media/image34.png"/><Relationship Id="rId23" Type="http://schemas.openxmlformats.org/officeDocument/2006/relationships/image" Target="../media/image55.png"/><Relationship Id="rId10" Type="http://schemas.openxmlformats.org/officeDocument/2006/relationships/image" Target="../media/image44.svg"/><Relationship Id="rId19" Type="http://schemas.openxmlformats.org/officeDocument/2006/relationships/image" Target="../media/image51.png"/><Relationship Id="rId4" Type="http://schemas.openxmlformats.org/officeDocument/2006/relationships/image" Target="../media/image40.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9.sv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0.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5" Type="http://schemas.openxmlformats.org/officeDocument/2006/relationships/image" Target="../media/image91.jpg"/><Relationship Id="rId2" Type="http://schemas.openxmlformats.org/officeDocument/2006/relationships/notesSlide" Target="../notesSlides/notesSlide9.xml"/><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7.png"/><Relationship Id="rId24" Type="http://schemas.openxmlformats.org/officeDocument/2006/relationships/image" Target="../media/image90.sv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image" Target="../media/image61.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88.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2022.10 - 2023.03</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a:t>
            </a:r>
            <a:r>
              <a:rPr lang="en-US" sz="2925" b="0" i="0" kern="0" spc="527" dirty="0" err="1">
                <a:solidFill>
                  <a:srgbClr val="FFFFFF"/>
                </a:solidFill>
                <a:latin typeface="Noto Serif JP Medium" pitchFamily="34" charset="0"/>
                <a:ea typeface="Noto Serif JP Medium" pitchFamily="34" charset="-122"/>
                <a:cs typeface="Noto Serif JP Medium" pitchFamily="34" charset="-120"/>
              </a:rPr>
              <a:t>上質なタクシーサイネージメディア</a:t>
            </a:r>
            <a:endParaRPr lang="en-US" sz="2925"/>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3723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81343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372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8134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0" name="Object99"/>
          <p:cNvSpPr/>
          <p:nvPr/>
        </p:nvSpPr>
        <p:spPr>
          <a:xfrm>
            <a:off x="304800" y="87820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1" name="Object100"/>
          <p:cNvSpPr/>
          <p:nvPr/>
        </p:nvSpPr>
        <p:spPr>
          <a:xfrm>
            <a:off x="400050" y="8782050"/>
            <a:ext cx="3181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102" name="Object101"/>
          <p:cNvSpPr/>
          <p:nvPr/>
        </p:nvSpPr>
        <p:spPr>
          <a:xfrm>
            <a:off x="304800" y="89725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3" name="Object102"/>
          <p:cNvSpPr/>
          <p:nvPr/>
        </p:nvSpPr>
        <p:spPr>
          <a:xfrm>
            <a:off x="400050" y="8972550"/>
            <a:ext cx="8915400" cy="3048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104" name="Object103"/>
          <p:cNvSpPr/>
          <p:nvPr/>
        </p:nvSpPr>
        <p:spPr>
          <a:xfrm>
            <a:off x="304800" y="93154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5" name="Object104"/>
          <p:cNvSpPr/>
          <p:nvPr/>
        </p:nvSpPr>
        <p:spPr>
          <a:xfrm>
            <a:off x="400050" y="9315450"/>
            <a:ext cx="88582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106" name="Object105"/>
          <p:cNvSpPr/>
          <p:nvPr/>
        </p:nvSpPr>
        <p:spPr>
          <a:xfrm>
            <a:off x="304800" y="95059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7" name="Object106"/>
          <p:cNvSpPr/>
          <p:nvPr/>
        </p:nvSpPr>
        <p:spPr>
          <a:xfrm>
            <a:off x="400050" y="9505950"/>
            <a:ext cx="147637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22" name="Object21"/>
          <p:cNvSpPr/>
          <p:nvPr/>
        </p:nvSpPr>
        <p:spPr>
          <a:xfrm>
            <a:off x="3048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3" name="Object22"/>
          <p:cNvSpPr/>
          <p:nvPr/>
        </p:nvSpPr>
        <p:spPr>
          <a:xfrm>
            <a:off x="400050" y="87820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24" name="Object23"/>
          <p:cNvSpPr/>
          <p:nvPr/>
        </p:nvSpPr>
        <p:spPr>
          <a:xfrm>
            <a:off x="3048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5" name="Object24"/>
          <p:cNvSpPr/>
          <p:nvPr/>
        </p:nvSpPr>
        <p:spPr>
          <a:xfrm>
            <a:off x="400050" y="8972550"/>
            <a:ext cx="8982075" cy="3048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26" name="Object25"/>
          <p:cNvSpPr/>
          <p:nvPr/>
        </p:nvSpPr>
        <p:spPr>
          <a:xfrm>
            <a:off x="304800" y="9315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7" name="Object26"/>
          <p:cNvSpPr/>
          <p:nvPr/>
        </p:nvSpPr>
        <p:spPr>
          <a:xfrm>
            <a:off x="400050" y="9315450"/>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28" name="Object27"/>
          <p:cNvSpPr/>
          <p:nvPr/>
        </p:nvSpPr>
        <p:spPr>
          <a:xfrm>
            <a:off x="304800" y="9505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9" name="Object28"/>
          <p:cNvSpPr/>
          <p:nvPr/>
        </p:nvSpPr>
        <p:spPr>
          <a:xfrm>
            <a:off x="400050" y="9505950"/>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1" name="Object30"/>
          <p:cNvSpPr/>
          <p:nvPr/>
        </p:nvSpPr>
        <p:spPr>
          <a:xfrm>
            <a:off x="3048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5" name="Object44"/>
          <p:cNvSpPr/>
          <p:nvPr/>
        </p:nvSpPr>
        <p:spPr>
          <a:xfrm>
            <a:off x="304800" y="8553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6" name="Object45"/>
          <p:cNvSpPr/>
          <p:nvPr/>
        </p:nvSpPr>
        <p:spPr>
          <a:xfrm>
            <a:off x="400050" y="85534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47" name="Object46"/>
          <p:cNvSpPr/>
          <p:nvPr/>
        </p:nvSpPr>
        <p:spPr>
          <a:xfrm>
            <a:off x="304800" y="8743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8" name="Object47"/>
          <p:cNvSpPr/>
          <p:nvPr/>
        </p:nvSpPr>
        <p:spPr>
          <a:xfrm>
            <a:off x="413302" y="8757202"/>
            <a:ext cx="10561175" cy="136599"/>
          </a:xfrm>
          <a:prstGeom prst="rect">
            <a:avLst/>
          </a:prstGeom>
          <a:noFill/>
          <a:ln/>
        </p:spPr>
        <p:txBody>
          <a:bodyPr wrap="square" lIns="0" tIns="0" rIns="0" bIns="0" rtlCol="0" anchor="t"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49" name="Object48"/>
          <p:cNvSpPr/>
          <p:nvPr/>
        </p:nvSpPr>
        <p:spPr>
          <a:xfrm>
            <a:off x="304800" y="89278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0" name="Object49"/>
          <p:cNvSpPr/>
          <p:nvPr/>
        </p:nvSpPr>
        <p:spPr>
          <a:xfrm>
            <a:off x="400050" y="8927826"/>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51" name="Object50"/>
          <p:cNvSpPr/>
          <p:nvPr/>
        </p:nvSpPr>
        <p:spPr>
          <a:xfrm>
            <a:off x="304800" y="91183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2" name="Object51"/>
          <p:cNvSpPr/>
          <p:nvPr/>
        </p:nvSpPr>
        <p:spPr>
          <a:xfrm>
            <a:off x="400050" y="9118326"/>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4" name="Object 23"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6353175" y="5210175"/>
            <a:ext cx="3324225" cy="406785"/>
          </a:xfrm>
          <a:prstGeom prst="rect">
            <a:avLst/>
          </a:prstGeom>
        </p:spPr>
      </p:pic>
      <p:pic>
        <p:nvPicPr>
          <p:cNvPr id="25" name="Object 24"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543800" y="2495550"/>
            <a:ext cx="9048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5-6</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10-11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6</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13</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5" name="Object64"/>
          <p:cNvSpPr/>
          <p:nvPr/>
        </p:nvSpPr>
        <p:spPr>
          <a:xfrm>
            <a:off x="495300" y="8782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6" name="Object65"/>
          <p:cNvSpPr/>
          <p:nvPr/>
        </p:nvSpPr>
        <p:spPr>
          <a:xfrm>
            <a:off x="600075" y="8782050"/>
            <a:ext cx="36957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endParaRPr lang="en-US" sz="825" dirty="0"/>
          </a:p>
        </p:txBody>
      </p:sp>
      <p:sp>
        <p:nvSpPr>
          <p:cNvPr id="67" name="Object66"/>
          <p:cNvSpPr/>
          <p:nvPr/>
        </p:nvSpPr>
        <p:spPr>
          <a:xfrm>
            <a:off x="495300" y="89725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8" name="Object67"/>
          <p:cNvSpPr/>
          <p:nvPr/>
        </p:nvSpPr>
        <p:spPr>
          <a:xfrm>
            <a:off x="600075" y="8972550"/>
            <a:ext cx="34671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sz="825" dirty="0"/>
          </a:p>
        </p:txBody>
      </p:sp>
      <p:sp>
        <p:nvSpPr>
          <p:cNvPr id="69" name="Object68"/>
          <p:cNvSpPr/>
          <p:nvPr/>
        </p:nvSpPr>
        <p:spPr>
          <a:xfrm>
            <a:off x="495300" y="9163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0" name="Object69"/>
          <p:cNvSpPr/>
          <p:nvPr/>
        </p:nvSpPr>
        <p:spPr>
          <a:xfrm>
            <a:off x="609600" y="9163050"/>
            <a:ext cx="884872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sz="825" dirty="0"/>
          </a:p>
        </p:txBody>
      </p:sp>
      <p:sp>
        <p:nvSpPr>
          <p:cNvPr id="71" name="Object70"/>
          <p:cNvSpPr/>
          <p:nvPr/>
        </p:nvSpPr>
        <p:spPr>
          <a:xfrm>
            <a:off x="4953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2" name="Object71"/>
          <p:cNvSpPr/>
          <p:nvPr/>
        </p:nvSpPr>
        <p:spPr>
          <a:xfrm>
            <a:off x="609600" y="9353550"/>
            <a:ext cx="56292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 name="図 2">
            <a:extLst>
              <a:ext uri="{FF2B5EF4-FFF2-40B4-BE49-F238E27FC236}">
                <a16:creationId xmlns:a16="http://schemas.microsoft.com/office/drawing/2014/main" id="{CABC1B49-07E2-1208-377F-60E129AF880F}"/>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1847320" y="4972454"/>
            <a:ext cx="3355601" cy="6382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19" name="Object118"/>
          <p:cNvSpPr/>
          <p:nvPr/>
        </p:nvSpPr>
        <p:spPr>
          <a:xfrm>
            <a:off x="647700" y="8780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0" name="Object119"/>
          <p:cNvSpPr/>
          <p:nvPr/>
        </p:nvSpPr>
        <p:spPr>
          <a:xfrm>
            <a:off x="752475" y="8776191"/>
            <a:ext cx="314325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21" name="Object120"/>
          <p:cNvSpPr/>
          <p:nvPr/>
        </p:nvSpPr>
        <p:spPr>
          <a:xfrm>
            <a:off x="647700" y="89714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2" name="Object121"/>
          <p:cNvSpPr/>
          <p:nvPr/>
        </p:nvSpPr>
        <p:spPr>
          <a:xfrm>
            <a:off x="752475" y="8971455"/>
            <a:ext cx="4053987"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23" name="Object122"/>
          <p:cNvSpPr/>
          <p:nvPr/>
        </p:nvSpPr>
        <p:spPr>
          <a:xfrm>
            <a:off x="647700" y="9161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4" name="Object123"/>
          <p:cNvSpPr/>
          <p:nvPr/>
        </p:nvSpPr>
        <p:spPr>
          <a:xfrm>
            <a:off x="762000" y="9161955"/>
            <a:ext cx="7311614"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sz="825" dirty="0">
              <a:solidFill>
                <a:srgbClr val="34363D"/>
              </a:solidFill>
            </a:endParaRPr>
          </a:p>
        </p:txBody>
      </p:sp>
      <p:sp>
        <p:nvSpPr>
          <p:cNvPr id="125" name="Object124"/>
          <p:cNvSpPr/>
          <p:nvPr/>
        </p:nvSpPr>
        <p:spPr>
          <a:xfrm>
            <a:off x="634076" y="9350164"/>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6" name="Object125"/>
          <p:cNvSpPr/>
          <p:nvPr/>
        </p:nvSpPr>
        <p:spPr>
          <a:xfrm>
            <a:off x="748376" y="9350164"/>
            <a:ext cx="51720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sz="825" dirty="0">
              <a:solidFill>
                <a:srgbClr val="34363D"/>
              </a:solidFill>
            </a:endParaRPr>
          </a:p>
        </p:txBody>
      </p:sp>
      <p:sp>
        <p:nvSpPr>
          <p:cNvPr id="127" name="Object126"/>
          <p:cNvSpPr/>
          <p:nvPr/>
        </p:nvSpPr>
        <p:spPr>
          <a:xfrm>
            <a:off x="8296275" y="8763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8" name="Object127"/>
          <p:cNvSpPr/>
          <p:nvPr/>
        </p:nvSpPr>
        <p:spPr>
          <a:xfrm>
            <a:off x="8410574" y="8763112"/>
            <a:ext cx="541972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solidFill>
                <a:srgbClr val="34363D"/>
              </a:solidFill>
            </a:endParaRPr>
          </a:p>
        </p:txBody>
      </p:sp>
      <p:sp>
        <p:nvSpPr>
          <p:cNvPr id="129" name="Object128"/>
          <p:cNvSpPr/>
          <p:nvPr/>
        </p:nvSpPr>
        <p:spPr>
          <a:xfrm>
            <a:off x="8296275" y="8953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0" name="Object129"/>
          <p:cNvSpPr/>
          <p:nvPr/>
        </p:nvSpPr>
        <p:spPr>
          <a:xfrm>
            <a:off x="8410575" y="8953612"/>
            <a:ext cx="5714216"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solidFill>
                <a:srgbClr val="34363D"/>
              </a:solidFill>
            </a:endParaRPr>
          </a:p>
        </p:txBody>
      </p:sp>
      <p:sp>
        <p:nvSpPr>
          <p:cNvPr id="131" name="Object130"/>
          <p:cNvSpPr/>
          <p:nvPr/>
        </p:nvSpPr>
        <p:spPr>
          <a:xfrm>
            <a:off x="8296275" y="9144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2" name="Object131"/>
          <p:cNvSpPr/>
          <p:nvPr/>
        </p:nvSpPr>
        <p:spPr>
          <a:xfrm>
            <a:off x="8410575" y="9144112"/>
            <a:ext cx="342900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sz="825" dirty="0">
              <a:solidFill>
                <a:srgbClr val="34363D"/>
              </a:solidFill>
            </a:endParaRPr>
          </a:p>
        </p:txBody>
      </p:sp>
      <p:sp>
        <p:nvSpPr>
          <p:cNvPr id="133" name="Object132"/>
          <p:cNvSpPr/>
          <p:nvPr/>
        </p:nvSpPr>
        <p:spPr>
          <a:xfrm>
            <a:off x="8296275" y="9334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4" name="Object133"/>
          <p:cNvSpPr/>
          <p:nvPr/>
        </p:nvSpPr>
        <p:spPr>
          <a:xfrm>
            <a:off x="8410575" y="9334612"/>
            <a:ext cx="51244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683559669"/>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1,600,000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2" name="Object101"/>
          <p:cNvSpPr/>
          <p:nvPr/>
        </p:nvSpPr>
        <p:spPr>
          <a:xfrm>
            <a:off x="647700" y="8401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3" name="Object102"/>
          <p:cNvSpPr/>
          <p:nvPr/>
        </p:nvSpPr>
        <p:spPr>
          <a:xfrm>
            <a:off x="752475" y="8381238"/>
            <a:ext cx="3152775" cy="172212"/>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04" name="Object103"/>
          <p:cNvSpPr/>
          <p:nvPr/>
        </p:nvSpPr>
        <p:spPr>
          <a:xfrm>
            <a:off x="647700" y="8591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5" name="Object104"/>
          <p:cNvSpPr/>
          <p:nvPr/>
        </p:nvSpPr>
        <p:spPr>
          <a:xfrm>
            <a:off x="752475" y="8591550"/>
            <a:ext cx="416496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06" name="Object105"/>
          <p:cNvSpPr/>
          <p:nvPr/>
        </p:nvSpPr>
        <p:spPr>
          <a:xfrm>
            <a:off x="647700" y="8782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7" name="Object106"/>
          <p:cNvSpPr/>
          <p:nvPr/>
        </p:nvSpPr>
        <p:spPr>
          <a:xfrm>
            <a:off x="762000" y="8782050"/>
            <a:ext cx="39909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sz="825" dirty="0">
              <a:solidFill>
                <a:srgbClr val="34363D"/>
              </a:solidFill>
            </a:endParaRPr>
          </a:p>
        </p:txBody>
      </p:sp>
      <p:sp>
        <p:nvSpPr>
          <p:cNvPr id="108" name="Object107"/>
          <p:cNvSpPr/>
          <p:nvPr/>
        </p:nvSpPr>
        <p:spPr>
          <a:xfrm>
            <a:off x="647700" y="8972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09" name="Object108"/>
          <p:cNvSpPr/>
          <p:nvPr/>
        </p:nvSpPr>
        <p:spPr>
          <a:xfrm>
            <a:off x="762000" y="8972550"/>
            <a:ext cx="478790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p>
        </p:txBody>
      </p:sp>
      <p:sp>
        <p:nvSpPr>
          <p:cNvPr id="110" name="Object109"/>
          <p:cNvSpPr/>
          <p:nvPr/>
        </p:nvSpPr>
        <p:spPr>
          <a:xfrm>
            <a:off x="647700" y="9163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1" name="Object110"/>
          <p:cNvSpPr/>
          <p:nvPr/>
        </p:nvSpPr>
        <p:spPr>
          <a:xfrm>
            <a:off x="762000" y="9163049"/>
            <a:ext cx="55626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p>
        </p:txBody>
      </p:sp>
      <p:sp>
        <p:nvSpPr>
          <p:cNvPr id="112" name="Object111"/>
          <p:cNvSpPr/>
          <p:nvPr/>
        </p:nvSpPr>
        <p:spPr>
          <a:xfrm>
            <a:off x="647700" y="9353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3" name="Object112"/>
          <p:cNvSpPr/>
          <p:nvPr/>
        </p:nvSpPr>
        <p:spPr>
          <a:xfrm>
            <a:off x="762000" y="9353549"/>
            <a:ext cx="57150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br>
              <a:rPr lang="ja-JP" altLang="en-US"/>
            </a:br>
            <a:r>
              <a:rPr lang="ja-JP" altLang="en-US"/>
              <a:t>仙台、広島のみに掲載するメニューはございません。</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1226663199"/>
              </p:ext>
            </p:extLst>
          </p:nvPr>
        </p:nvGraphicFramePr>
        <p:xfrm>
          <a:off x="495300" y="1110899"/>
          <a:ext cx="17240249" cy="6957347"/>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057400">
                  <a:extLst>
                    <a:ext uri="{9D8B030D-6E8A-4147-A177-3AD203B41FA5}">
                      <a16:colId xmlns:a16="http://schemas.microsoft.com/office/drawing/2014/main" val="815756529"/>
                    </a:ext>
                  </a:extLst>
                </a:gridCol>
                <a:gridCol w="1375468">
                  <a:extLst>
                    <a:ext uri="{9D8B030D-6E8A-4147-A177-3AD203B41FA5}">
                      <a16:colId xmlns:a16="http://schemas.microsoft.com/office/drawing/2014/main" val="2628026154"/>
                    </a:ext>
                  </a:extLst>
                </a:gridCol>
                <a:gridCol w="1147033">
                  <a:extLst>
                    <a:ext uri="{9D8B030D-6E8A-4147-A177-3AD203B41FA5}">
                      <a16:colId xmlns:a16="http://schemas.microsoft.com/office/drawing/2014/main" val="368351921"/>
                    </a:ext>
                  </a:extLst>
                </a:gridCol>
                <a:gridCol w="1598894">
                  <a:extLst>
                    <a:ext uri="{9D8B030D-6E8A-4147-A177-3AD203B41FA5}">
                      <a16:colId xmlns:a16="http://schemas.microsoft.com/office/drawing/2014/main" val="1584688965"/>
                    </a:ext>
                  </a:extLst>
                </a:gridCol>
                <a:gridCol w="1824825">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25,000台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360万円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@5.0円(目安)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910657">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Regular" pitchFamily="34" charset="0"/>
                          <a:ea typeface="Noto Serif JP Regular" pitchFamily="34" charset="-122"/>
                          <a:cs typeface="Noto Serif JP Regular" pitchFamily="34" charset="-120"/>
                        </a:rPr>
                        <a:t>動画</a:t>
                      </a:r>
                      <a:r>
                        <a:rPr lang="en-US" altLang="ja-JP" sz="1400" b="0" i="0" kern="0" spc="120" dirty="0">
                          <a:solidFill>
                            <a:srgbClr val="02022E"/>
                          </a:solidFill>
                          <a:latin typeface="Noto Serif JP Regular" pitchFamily="34" charset="0"/>
                          <a:ea typeface="Noto Serif JP Regular" pitchFamily="34" charset="-122"/>
                          <a:cs typeface="Noto Serif JP Regular" pitchFamily="34" charset="-120"/>
                        </a:rPr>
                        <a:t> 
-音声あり、最大30秒</a:t>
                      </a: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大阪・京都・神戸</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3345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3582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1516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1598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err="1">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a:t>
            </a:r>
            <a:r>
              <a:rPr lang="en-US" sz="1200" b="0" i="0" kern="0" spc="150" dirty="0">
                <a:solidFill>
                  <a:srgbClr val="02022E"/>
                </a:solidFill>
                <a:latin typeface="Noto Serif JP Medium" pitchFamily="34" charset="0"/>
                <a:ea typeface="Noto Serif JP Medium" pitchFamily="34" charset="-122"/>
                <a:cs typeface="Noto Serif JP Medium" pitchFamily="34" charset="-120"/>
              </a:rPr>
              <a:t>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a:t>
            </a:r>
            <a:r>
              <a:rPr lang="en-US" sz="1200" b="0" i="0" kern="0" spc="150" dirty="0" err="1">
                <a:solidFill>
                  <a:srgbClr val="02022E"/>
                </a:solidFill>
                <a:latin typeface="Noto Serif JP Medium" pitchFamily="34" charset="0"/>
                <a:ea typeface="Noto Serif JP Medium" pitchFamily="34" charset="-122"/>
                <a:cs typeface="Noto Serif JP Medium" pitchFamily="34" charset="-120"/>
              </a:rPr>
              <a:t>制作タイアップメニュ</a:t>
            </a:r>
            <a:r>
              <a:rPr lang="en-US" sz="1200" b="0" i="0" kern="0" spc="150" dirty="0">
                <a:solidFill>
                  <a:srgbClr val="02022E"/>
                </a:solidFill>
                <a:latin typeface="Noto Serif JP Medium" pitchFamily="34" charset="0"/>
                <a:ea typeface="Noto Serif JP Medium" pitchFamily="34" charset="-122"/>
                <a:cs typeface="Noto Serif JP Medium" pitchFamily="34" charset="-120"/>
              </a:rPr>
              <a:t>ー </a:t>
            </a:r>
            <a:r>
              <a:rPr lang="en-US" sz="1200" b="0" i="0" kern="0" spc="150" dirty="0" err="1">
                <a:solidFill>
                  <a:srgbClr val="02022E"/>
                </a:solidFill>
                <a:latin typeface="Noto Serif JP Medium" pitchFamily="34" charset="0"/>
                <a:ea typeface="Noto Serif JP Medium" pitchFamily="34" charset="-122"/>
                <a:cs typeface="Noto Serif JP Medium" pitchFamily="34" charset="-120"/>
              </a:rPr>
              <a:t>詳細」をご参照ください</a:t>
            </a:r>
            <a:r>
              <a:rPr lang="en-US" sz="1200" b="0" i="0" kern="0" spc="150" dirty="0">
                <a:solidFill>
                  <a:srgbClr val="02022E"/>
                </a:solidFill>
                <a:latin typeface="Noto Serif JP Medium" pitchFamily="34" charset="0"/>
                <a:ea typeface="Noto Serif JP Medium" pitchFamily="34" charset="-122"/>
                <a:cs typeface="Noto Serif JP Medium" pitchFamily="34" charset="-120"/>
              </a:rPr>
              <a:t>。</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8" name="Object17"/>
          <p:cNvSpPr/>
          <p:nvPr/>
        </p:nvSpPr>
        <p:spPr>
          <a:xfrm>
            <a:off x="9772650" y="28956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9" name="Object18"/>
          <p:cNvSpPr/>
          <p:nvPr/>
        </p:nvSpPr>
        <p:spPr>
          <a:xfrm>
            <a:off x="10001250" y="2895600"/>
            <a:ext cx="5193146"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endParaRPr lang="en-US" sz="1200" dirty="0">
              <a:solidFill>
                <a:srgbClr val="02022E"/>
              </a:solidFill>
            </a:endParaRPr>
          </a:p>
        </p:txBody>
      </p:sp>
      <p:sp>
        <p:nvSpPr>
          <p:cNvPr id="20" name="Object19"/>
          <p:cNvSpPr/>
          <p:nvPr/>
        </p:nvSpPr>
        <p:spPr>
          <a:xfrm>
            <a:off x="9772650" y="31908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1" name="Object20"/>
          <p:cNvSpPr/>
          <p:nvPr/>
        </p:nvSpPr>
        <p:spPr>
          <a:xfrm>
            <a:off x="10001250" y="3190875"/>
            <a:ext cx="315298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sz="1200" dirty="0">
              <a:solidFill>
                <a:srgbClr val="02022E"/>
              </a:solidFill>
            </a:endParaRPr>
          </a:p>
        </p:txBody>
      </p:sp>
      <p:sp>
        <p:nvSpPr>
          <p:cNvPr id="22" name="Object21"/>
          <p:cNvSpPr/>
          <p:nvPr/>
        </p:nvSpPr>
        <p:spPr>
          <a:xfrm>
            <a:off x="9772650" y="348615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3" name="Object22"/>
          <p:cNvSpPr/>
          <p:nvPr/>
        </p:nvSpPr>
        <p:spPr>
          <a:xfrm>
            <a:off x="10000371" y="3504041"/>
            <a:ext cx="7840183" cy="179536"/>
          </a:xfrm>
          <a:prstGeom prst="rect">
            <a:avLst/>
          </a:prstGeom>
          <a:noFill/>
          <a:ln/>
        </p:spPr>
        <p:txBody>
          <a:bodyPr wrap="square" lIns="0" tIns="0" rIns="0" bIns="0" rtlCol="0" anchor="ctr" anchorCtr="0">
            <a:spAutoFit/>
          </a:bodyPr>
          <a:lstStyle/>
          <a:p>
            <a:pPr>
              <a:lnSpc>
                <a:spcPts val="1425"/>
              </a:lnSpc>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p:txBody>
      </p:sp>
      <p:sp>
        <p:nvSpPr>
          <p:cNvPr id="24" name="Object23"/>
          <p:cNvSpPr/>
          <p:nvPr/>
        </p:nvSpPr>
        <p:spPr>
          <a:xfrm>
            <a:off x="9772650" y="378142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5" name="Object24"/>
          <p:cNvSpPr/>
          <p:nvPr/>
        </p:nvSpPr>
        <p:spPr>
          <a:xfrm>
            <a:off x="10001250" y="3781425"/>
            <a:ext cx="2181994"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sz="1200" dirty="0">
              <a:solidFill>
                <a:srgbClr val="02022E"/>
              </a:solidFill>
            </a:endParaRPr>
          </a:p>
        </p:txBody>
      </p:sp>
      <p:sp>
        <p:nvSpPr>
          <p:cNvPr id="26" name="Object25"/>
          <p:cNvSpPr/>
          <p:nvPr/>
        </p:nvSpPr>
        <p:spPr>
          <a:xfrm>
            <a:off x="9772650" y="40767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7" name="Object26"/>
          <p:cNvSpPr/>
          <p:nvPr/>
        </p:nvSpPr>
        <p:spPr>
          <a:xfrm>
            <a:off x="10001250" y="4076700"/>
            <a:ext cx="305479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sz="1200" dirty="0">
              <a:solidFill>
                <a:srgbClr val="02022E"/>
              </a:solidFill>
            </a:endParaRPr>
          </a:p>
        </p:txBody>
      </p:sp>
      <p:sp>
        <p:nvSpPr>
          <p:cNvPr id="28" name="Object27"/>
          <p:cNvSpPr/>
          <p:nvPr/>
        </p:nvSpPr>
        <p:spPr>
          <a:xfrm>
            <a:off x="9772650" y="43719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9" name="Object28"/>
          <p:cNvSpPr/>
          <p:nvPr/>
        </p:nvSpPr>
        <p:spPr>
          <a:xfrm>
            <a:off x="10001249" y="4371975"/>
            <a:ext cx="4385809"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sz="1200" dirty="0">
              <a:solidFill>
                <a:srgbClr val="02022E"/>
              </a:solidFill>
            </a:endParaRPr>
          </a:p>
        </p:txBody>
      </p:sp>
      <p:sp>
        <p:nvSpPr>
          <p:cNvPr id="30" name="Object29"/>
          <p:cNvSpPr/>
          <p:nvPr/>
        </p:nvSpPr>
        <p:spPr>
          <a:xfrm>
            <a:off x="9772650" y="55054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1" name="Object30"/>
          <p:cNvSpPr/>
          <p:nvPr/>
        </p:nvSpPr>
        <p:spPr>
          <a:xfrm>
            <a:off x="9963150" y="5505450"/>
            <a:ext cx="7686675" cy="6096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sz="1200" dirty="0">
              <a:solidFill>
                <a:srgbClr val="02022E"/>
              </a:solidFill>
            </a:endParaRPr>
          </a:p>
        </p:txBody>
      </p:sp>
      <p:sp>
        <p:nvSpPr>
          <p:cNvPr id="32" name="Object31"/>
          <p:cNvSpPr/>
          <p:nvPr/>
        </p:nvSpPr>
        <p:spPr>
          <a:xfrm>
            <a:off x="9772650" y="613410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3" name="Object32"/>
          <p:cNvSpPr/>
          <p:nvPr/>
        </p:nvSpPr>
        <p:spPr>
          <a:xfrm>
            <a:off x="9998795" y="6087937"/>
            <a:ext cx="7596334" cy="409575"/>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同一素材の使用回数は12週間までとします.（制作メニューによっては異なります）</a:t>
            </a:r>
          </a:p>
        </p:txBody>
      </p:sp>
      <p:sp>
        <p:nvSpPr>
          <p:cNvPr id="34" name="Object33"/>
          <p:cNvSpPr/>
          <p:nvPr/>
        </p:nvSpPr>
        <p:spPr>
          <a:xfrm>
            <a:off x="9772650" y="64579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5" name="Object34"/>
          <p:cNvSpPr/>
          <p:nvPr/>
        </p:nvSpPr>
        <p:spPr>
          <a:xfrm>
            <a:off x="9963150" y="6457950"/>
            <a:ext cx="30194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sz="1200" dirty="0">
              <a:solidFill>
                <a:srgbClr val="02022E"/>
              </a:solidFill>
            </a:endParaRPr>
          </a:p>
        </p:txBody>
      </p:sp>
      <p:sp>
        <p:nvSpPr>
          <p:cNvPr id="42" name="Object41"/>
          <p:cNvSpPr/>
          <p:nvPr/>
        </p:nvSpPr>
        <p:spPr>
          <a:xfrm>
            <a:off x="9772650" y="71285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3" name="Object42"/>
          <p:cNvSpPr/>
          <p:nvPr/>
        </p:nvSpPr>
        <p:spPr>
          <a:xfrm>
            <a:off x="9963150" y="7128510"/>
            <a:ext cx="5328473"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sz="1200" dirty="0">
              <a:solidFill>
                <a:srgbClr val="02022E"/>
              </a:solidFill>
            </a:endParaRPr>
          </a:p>
        </p:txBody>
      </p:sp>
      <p:sp>
        <p:nvSpPr>
          <p:cNvPr id="44" name="Object43"/>
          <p:cNvSpPr/>
          <p:nvPr/>
        </p:nvSpPr>
        <p:spPr>
          <a:xfrm>
            <a:off x="9772650" y="745236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5" name="Object44"/>
          <p:cNvSpPr/>
          <p:nvPr/>
        </p:nvSpPr>
        <p:spPr>
          <a:xfrm>
            <a:off x="9963150" y="7452360"/>
            <a:ext cx="8238562"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sz="1200" dirty="0">
              <a:solidFill>
                <a:srgbClr val="02022E"/>
              </a:solidFill>
            </a:endParaRPr>
          </a:p>
        </p:txBody>
      </p:sp>
      <p:sp>
        <p:nvSpPr>
          <p:cNvPr id="46" name="Object45"/>
          <p:cNvSpPr/>
          <p:nvPr/>
        </p:nvSpPr>
        <p:spPr>
          <a:xfrm>
            <a:off x="9772650" y="77762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7" name="Object46"/>
          <p:cNvSpPr/>
          <p:nvPr/>
        </p:nvSpPr>
        <p:spPr>
          <a:xfrm>
            <a:off x="9963150" y="7776210"/>
            <a:ext cx="759633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sz="1200" dirty="0">
              <a:solidFill>
                <a:srgbClr val="02022E"/>
              </a:solidFill>
            </a:endParaRPr>
          </a:p>
        </p:txBody>
      </p:sp>
      <p:sp>
        <p:nvSpPr>
          <p:cNvPr id="48" name="Object47"/>
          <p:cNvSpPr/>
          <p:nvPr/>
        </p:nvSpPr>
        <p:spPr>
          <a:xfrm>
            <a:off x="647700" y="5604012"/>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9" name="Object48"/>
          <p:cNvSpPr/>
          <p:nvPr/>
        </p:nvSpPr>
        <p:spPr>
          <a:xfrm>
            <a:off x="876299" y="5579048"/>
            <a:ext cx="8143876" cy="228600"/>
          </a:xfrm>
          <a:prstGeom prst="rect">
            <a:avLst/>
          </a:prstGeom>
          <a:noFill/>
          <a:ln/>
        </p:spPr>
        <p:txBody>
          <a:bodyPr wrap="square" lIns="0" tIns="0" rIns="0" bIns="0" rtlCol="0" anchor="ctr" anchorCtr="0">
            <a:noAutofit/>
          </a:bodyPr>
          <a:lstStyle/>
          <a:p>
            <a:pPr>
              <a:lnSpc>
                <a:spcPts val="1540"/>
              </a:lnSpc>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 または</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 </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0" name="Object49"/>
          <p:cNvSpPr/>
          <p:nvPr/>
        </p:nvSpPr>
        <p:spPr>
          <a:xfrm>
            <a:off x="647700" y="5892343"/>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1" name="Object50"/>
          <p:cNvSpPr/>
          <p:nvPr/>
        </p:nvSpPr>
        <p:spPr>
          <a:xfrm>
            <a:off x="876299" y="5892343"/>
            <a:ext cx="78771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sz="1200" dirty="0">
              <a:solidFill>
                <a:srgbClr val="02022E"/>
              </a:solidFill>
            </a:endParaRPr>
          </a:p>
        </p:txBody>
      </p:sp>
      <p:sp>
        <p:nvSpPr>
          <p:cNvPr id="52" name="Object51"/>
          <p:cNvSpPr/>
          <p:nvPr/>
        </p:nvSpPr>
        <p:spPr>
          <a:xfrm>
            <a:off x="647700" y="6187618"/>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3" name="Object52"/>
          <p:cNvSpPr/>
          <p:nvPr/>
        </p:nvSpPr>
        <p:spPr>
          <a:xfrm>
            <a:off x="876300" y="6187618"/>
            <a:ext cx="769233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endParaRPr lang="en-US"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sp>
        <p:nvSpPr>
          <p:cNvPr id="56" name="Object33">
            <a:extLst>
              <a:ext uri="{FF2B5EF4-FFF2-40B4-BE49-F238E27FC236}">
                <a16:creationId xmlns:a16="http://schemas.microsoft.com/office/drawing/2014/main" id="{7E45DC03-C0EC-8769-DA3A-3A3D7687661F}"/>
              </a:ext>
            </a:extLst>
          </p:cNvPr>
          <p:cNvSpPr/>
          <p:nvPr/>
        </p:nvSpPr>
        <p:spPr>
          <a:xfrm>
            <a:off x="9772650" y="6772275"/>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7" name="Object34">
            <a:extLst>
              <a:ext uri="{FF2B5EF4-FFF2-40B4-BE49-F238E27FC236}">
                <a16:creationId xmlns:a16="http://schemas.microsoft.com/office/drawing/2014/main" id="{C3D4CC89-ECF5-FBA0-825E-9423F804F5DB}"/>
              </a:ext>
            </a:extLst>
          </p:cNvPr>
          <p:cNvSpPr/>
          <p:nvPr/>
        </p:nvSpPr>
        <p:spPr>
          <a:xfrm>
            <a:off x="9963150" y="6772275"/>
            <a:ext cx="76676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sz="1200" dirty="0">
              <a:solidFill>
                <a:srgbClr val="02022E"/>
              </a:solidFill>
            </a:endParaRP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832" y="19408"/>
            <a:ext cx="18288000" cy="10287000"/>
          </a:xfrm>
          <a:prstGeom prst="rect">
            <a:avLst/>
          </a:prstGeom>
        </p:spPr>
      </p:pic>
      <p:pic>
        <p:nvPicPr>
          <p:cNvPr id="3" name="Object 2" descr="preencoded.png"/>
          <p:cNvPicPr>
            <a:picLocks noChangeAspect="1"/>
          </p:cNvPicPr>
          <p:nvPr/>
        </p:nvPicPr>
        <p:blipFill>
          <a:blip r:embed="rId5"/>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a:solidFill>
                  <a:srgbClr val="FFFFFF"/>
                </a:solidFill>
                <a:latin typeface="Noto Serif JP Regular" pitchFamily="34" charset="0"/>
                <a:ea typeface="Noto Serif JP Regular" pitchFamily="34" charset="-122"/>
                <a:cs typeface="Noto Serif JP Regular" pitchFamily="34" charset="-120"/>
              </a:rPr>
              <a:t>目次</a:t>
            </a:r>
            <a:endParaRPr lang="en-US" sz="360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2</a:t>
            </a:r>
            <a:endParaRPr lang="en-US" sz="200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7</a:t>
            </a:r>
            <a:endParaRPr lang="en-US" sz="280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1</a:t>
            </a:r>
            <a:endParaRPr lang="en-US" sz="200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a:t>
            </a:r>
            <a:endParaRPr lang="en-US" sz="280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3</a:t>
            </a:r>
            <a:endParaRPr lang="en-US" sz="200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4</a:t>
            </a:r>
            <a:endParaRPr lang="en-US" sz="200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10</a:t>
            </a:r>
            <a:endParaRPr lang="en-US" sz="280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15</a:t>
            </a:r>
            <a:endParaRPr lang="en-US" sz="280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5</a:t>
            </a:r>
            <a:endParaRPr lang="en-US" sz="200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23</a:t>
            </a:r>
            <a:endParaRPr lang="en-US" sz="280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考査基準</a:t>
            </a:r>
            <a:endParaRPr lang="en-US" sz="280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6</a:t>
            </a:r>
            <a:endParaRPr lang="en-US" sz="200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7</a:t>
            </a:r>
            <a:endParaRPr lang="en-US" sz="200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30</a:t>
            </a:r>
            <a:endParaRPr lang="en-US" sz="280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34</a:t>
            </a:r>
            <a:endParaRPr lang="en-US" sz="280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8</a:t>
            </a:r>
            <a:endParaRPr lang="en-US" sz="200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37</a:t>
            </a:r>
            <a:endParaRPr lang="en-US" sz="280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2022.10 - 2023.03</a:t>
            </a:r>
            <a:endParaRPr lang="en-US" sz="975"/>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a:solidFill>
                  <a:srgbClr val="FFFFFF"/>
                </a:solidFill>
                <a:latin typeface="Noto Serif JP Regular" pitchFamily="34" charset="0"/>
                <a:ea typeface="Noto Serif JP Regular" pitchFamily="34" charset="-122"/>
              </a:rPr>
              <a:t>2</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49" name="Object48"/>
          <p:cNvSpPr/>
          <p:nvPr/>
        </p:nvSpPr>
        <p:spPr>
          <a:xfrm>
            <a:off x="6477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0" name="Object49"/>
          <p:cNvSpPr/>
          <p:nvPr/>
        </p:nvSpPr>
        <p:spPr>
          <a:xfrm>
            <a:off x="762000" y="8782050"/>
            <a:ext cx="39909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endParaRPr lang="en-US" sz="825" dirty="0">
              <a:solidFill>
                <a:srgbClr val="34363D"/>
              </a:solidFill>
            </a:endParaRPr>
          </a:p>
        </p:txBody>
      </p:sp>
      <p:sp>
        <p:nvSpPr>
          <p:cNvPr id="51" name="Object50"/>
          <p:cNvSpPr/>
          <p:nvPr/>
        </p:nvSpPr>
        <p:spPr>
          <a:xfrm>
            <a:off x="6477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2" name="Object51"/>
          <p:cNvSpPr/>
          <p:nvPr/>
        </p:nvSpPr>
        <p:spPr>
          <a:xfrm>
            <a:off x="762000" y="8972550"/>
            <a:ext cx="4562475" cy="152400"/>
          </a:xfrm>
          <a:prstGeom prst="rect">
            <a:avLst/>
          </a:prstGeom>
          <a:noFill/>
          <a:ln/>
        </p:spPr>
        <p:txBody>
          <a:bodyPr wrap="square" lIns="0" tIns="0" rIns="0" bIns="0" rtlCol="0" anchor="ctr" anchorCtr="0">
            <a:normAutofit fontScale="92500"/>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2367977185"/>
              </p:ext>
            </p:extLst>
          </p:nvPr>
        </p:nvGraphicFramePr>
        <p:xfrm>
          <a:off x="647700" y="1352550"/>
          <a:ext cx="16702455" cy="6127242"/>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Tie-UpContents 
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a:t>
                      </a:r>
                      <a:r>
                        <a:rPr lang="ja-JP" altLang="en-US" sz="1200" b="0" i="0">
                          <a:solidFill>
                            <a:srgbClr val="02022E"/>
                          </a:solidFill>
                          <a:latin typeface="Noto Serif JP" panose="02020400000000000000" pitchFamily="18" charset="-128"/>
                          <a:ea typeface="Noto Serif JP" panose="02020400000000000000" pitchFamily="18" charset="-128"/>
                        </a:rPr>
                        <a:t>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4709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5037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4834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4915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0747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1075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4163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4244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a:t>
            </a:r>
            <a:r>
              <a:rPr lang="en-US" sz="2000" b="0" i="0" kern="0" spc="150" dirty="0" err="1">
                <a:solidFill>
                  <a:srgbClr val="2F3B6C"/>
                </a:solidFill>
                <a:latin typeface="Noto Serif JP Medium" pitchFamily="34" charset="0"/>
                <a:ea typeface="Noto Serif JP Medium" pitchFamily="34" charset="-122"/>
                <a:cs typeface="Noto Serif JP Medium" pitchFamily="34" charset="-120"/>
              </a:rPr>
              <a:t>乗客のアテンションを集めやすくなります</a:t>
            </a:r>
            <a:r>
              <a:rPr lang="en-US" sz="2000" b="0" i="0" kern="0" spc="150" dirty="0">
                <a:solidFill>
                  <a:srgbClr val="2F3B6C"/>
                </a:solidFill>
                <a:latin typeface="Noto Serif JP Medium" pitchFamily="34" charset="0"/>
                <a:ea typeface="Noto Serif JP Medium" pitchFamily="34" charset="-122"/>
                <a:cs typeface="Noto Serif JP Medium" pitchFamily="34" charset="-120"/>
              </a:rPr>
              <a:t>。</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err="1">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a:solidFill>
                <a:srgbClr val="02022E"/>
              </a:solidFill>
            </a:endParaRPr>
          </a:p>
        </p:txBody>
      </p:sp>
      <p:sp>
        <p:nvSpPr>
          <p:cNvPr id="46" name="Object45"/>
          <p:cNvSpPr/>
          <p:nvPr/>
        </p:nvSpPr>
        <p:spPr>
          <a:xfrm>
            <a:off x="9618157" y="4567854"/>
            <a:ext cx="6558171"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a:solidFill>
                  <a:srgbClr val="02022E"/>
                </a:solidFill>
                <a:latin typeface="Noto Serif JP Regular" pitchFamily="34" charset="0"/>
                <a:ea typeface="Noto Serif JP Regular" pitchFamily="34" charset="-122"/>
                <a:cs typeface="Noto Serif JP Regular" pitchFamily="34" charset="-120"/>
              </a:rPr>
              <a:t>の広告主限定です</a:t>
            </a:r>
            <a:endParaRPr lang="en-US" sz="1600">
              <a:solidFill>
                <a:srgbClr val="02022E"/>
              </a:solidFill>
            </a:endParaRPr>
          </a:p>
        </p:txBody>
      </p:sp>
      <p:sp>
        <p:nvSpPr>
          <p:cNvPr id="47" name="Object46"/>
          <p:cNvSpPr/>
          <p:nvPr/>
        </p:nvSpPr>
        <p:spPr>
          <a:xfrm>
            <a:off x="9446708" y="455582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48" name="Object47"/>
          <p:cNvSpPr/>
          <p:nvPr/>
        </p:nvSpPr>
        <p:spPr>
          <a:xfrm>
            <a:off x="9618158" y="5241038"/>
            <a:ext cx="6965640"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sz="1600">
              <a:solidFill>
                <a:srgbClr val="02022E"/>
              </a:solidFill>
            </a:endParaRPr>
          </a:p>
        </p:txBody>
      </p:sp>
      <p:sp>
        <p:nvSpPr>
          <p:cNvPr id="49" name="Object48"/>
          <p:cNvSpPr/>
          <p:nvPr/>
        </p:nvSpPr>
        <p:spPr>
          <a:xfrm>
            <a:off x="9446708" y="5229006"/>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0" name="Object49"/>
          <p:cNvSpPr/>
          <p:nvPr/>
        </p:nvSpPr>
        <p:spPr>
          <a:xfrm>
            <a:off x="9618158" y="4904446"/>
            <a:ext cx="3034933"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sz="1600">
              <a:solidFill>
                <a:srgbClr val="02022E"/>
              </a:solidFill>
            </a:endParaRPr>
          </a:p>
        </p:txBody>
      </p:sp>
      <p:sp>
        <p:nvSpPr>
          <p:cNvPr id="51" name="Object50"/>
          <p:cNvSpPr/>
          <p:nvPr/>
        </p:nvSpPr>
        <p:spPr>
          <a:xfrm>
            <a:off x="9446708" y="4892414"/>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2" name="Object51"/>
          <p:cNvSpPr/>
          <p:nvPr/>
        </p:nvSpPr>
        <p:spPr>
          <a:xfrm>
            <a:off x="9638478" y="6394147"/>
            <a:ext cx="6131368"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endParaRPr lang="en-US" sz="1600">
              <a:solidFill>
                <a:srgbClr val="02022E"/>
              </a:solidFill>
            </a:endParaRPr>
          </a:p>
        </p:txBody>
      </p:sp>
      <p:sp>
        <p:nvSpPr>
          <p:cNvPr id="53" name="Object52"/>
          <p:cNvSpPr/>
          <p:nvPr/>
        </p:nvSpPr>
        <p:spPr>
          <a:xfrm>
            <a:off x="9446708" y="639414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4" name="Object53"/>
          <p:cNvSpPr/>
          <p:nvPr/>
        </p:nvSpPr>
        <p:spPr>
          <a:xfrm>
            <a:off x="9638478" y="6709742"/>
            <a:ext cx="1913692"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ロゴ掲載は可</a:t>
            </a:r>
            <a:endParaRPr lang="en-US" sz="1600">
              <a:solidFill>
                <a:srgbClr val="02022E"/>
              </a:solidFill>
            </a:endParaRPr>
          </a:p>
        </p:txBody>
      </p:sp>
      <p:sp>
        <p:nvSpPr>
          <p:cNvPr id="55" name="Object54"/>
          <p:cNvSpPr/>
          <p:nvPr/>
        </p:nvSpPr>
        <p:spPr>
          <a:xfrm>
            <a:off x="9446708" y="670974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6" name="Object55"/>
          <p:cNvSpPr/>
          <p:nvPr/>
        </p:nvSpPr>
        <p:spPr>
          <a:xfrm>
            <a:off x="9638478" y="6965991"/>
            <a:ext cx="8080138" cy="1154162"/>
          </a:xfrm>
          <a:prstGeom prst="rect">
            <a:avLst/>
          </a:prstGeom>
          <a:noFill/>
          <a:ln/>
        </p:spPr>
        <p:txBody>
          <a:bodyPr wrap="square" lIns="0" tIns="0" rIns="0" bIns="0" rtlCol="0" anchor="ctr" anchorCtr="0">
            <a:spAutoFit/>
          </a:bodyPr>
          <a:lstStyle/>
          <a:p>
            <a:pPr algn="l">
              <a:lnSpc>
                <a:spcPts val="18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
例1) 安全の為、シートベルトの着用をお願いいたします</a:t>
            </a:r>
            <a:br>
              <a:rPr sz="1600">
                <a:solidFill>
                  <a:srgbClr val="02022E"/>
                </a:solidFill>
              </a:rPr>
            </a:br>
            <a:r>
              <a:rPr lang="en-US" sz="1600" b="0" i="0" kern="0" spc="144">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600">
              <a:solidFill>
                <a:srgbClr val="02022E"/>
              </a:solidFill>
            </a:endParaRPr>
          </a:p>
        </p:txBody>
      </p:sp>
      <p:sp>
        <p:nvSpPr>
          <p:cNvPr id="57" name="Object56"/>
          <p:cNvSpPr/>
          <p:nvPr/>
        </p:nvSpPr>
        <p:spPr>
          <a:xfrm>
            <a:off x="9446708" y="700501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8" name="Object57"/>
          <p:cNvSpPr/>
          <p:nvPr/>
        </p:nvSpPr>
        <p:spPr>
          <a:xfrm>
            <a:off x="9638477" y="8238724"/>
            <a:ext cx="5911786"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sz="1600">
              <a:solidFill>
                <a:srgbClr val="02022E"/>
              </a:solidFill>
            </a:endParaRPr>
          </a:p>
        </p:txBody>
      </p:sp>
      <p:sp>
        <p:nvSpPr>
          <p:cNvPr id="59" name="Object58"/>
          <p:cNvSpPr/>
          <p:nvPr/>
        </p:nvSpPr>
        <p:spPr>
          <a:xfrm>
            <a:off x="9446708" y="822929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60" name="Object59"/>
          <p:cNvSpPr/>
          <p:nvPr/>
        </p:nvSpPr>
        <p:spPr>
          <a:xfrm>
            <a:off x="9638478" y="8555052"/>
            <a:ext cx="8277912"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考査は必須です。</a:t>
            </a:r>
            <a:r>
              <a:rPr lang="en-US" sz="1600" kern="0" spc="144">
                <a:solidFill>
                  <a:srgbClr val="02022E"/>
                </a:solidFill>
                <a:latin typeface="Noto Serif JP Regular" pitchFamily="34" charset="0"/>
                <a:ea typeface="Noto Serif JP Regular" pitchFamily="34" charset="-122"/>
                <a:cs typeface="Noto Serif JP Regular" pitchFamily="34" charset="-120"/>
              </a:rPr>
              <a:t>考査基準は</a:t>
            </a:r>
            <a:r>
              <a:rPr lang="en-US" sz="1600" b="0" i="0" kern="0" spc="144">
                <a:solidFill>
                  <a:srgbClr val="02022E"/>
                </a:solidFill>
                <a:latin typeface="Noto Serif JP Regular" pitchFamily="34" charset="0"/>
                <a:ea typeface="Noto Serif JP Regular" pitchFamily="34" charset="-122"/>
                <a:cs typeface="Noto Serif JP Regular" pitchFamily="34" charset="-120"/>
              </a:rPr>
              <a:t>「厳格な掲載基準 」</a:t>
            </a:r>
            <a:r>
              <a:rPr lang="en-US" sz="1600" kern="0" spc="144">
                <a:solidFill>
                  <a:srgbClr val="02022E"/>
                </a:solidFill>
                <a:latin typeface="Noto Serif JP Regular" pitchFamily="34" charset="0"/>
                <a:ea typeface="Noto Serif JP Regular" pitchFamily="34" charset="-122"/>
                <a:cs typeface="Noto Serif JP Regular" pitchFamily="34" charset="-120"/>
              </a:rPr>
              <a:t>箇所</a:t>
            </a:r>
            <a:r>
              <a:rPr lang="en-US" sz="1600" b="0" i="0" kern="0" spc="144">
                <a:solidFill>
                  <a:srgbClr val="02022E"/>
                </a:solidFill>
                <a:latin typeface="Noto Serif JP Regular" pitchFamily="34" charset="0"/>
                <a:ea typeface="Noto Serif JP Regular" pitchFamily="34" charset="-122"/>
                <a:cs typeface="Noto Serif JP Regular" pitchFamily="34" charset="-120"/>
              </a:rPr>
              <a:t>を</a:t>
            </a:r>
            <a:r>
              <a:rPr lang="en-US" sz="1600" kern="0" spc="144">
                <a:solidFill>
                  <a:srgbClr val="02022E"/>
                </a:solidFill>
                <a:latin typeface="Noto Serif JP Regular" pitchFamily="34" charset="0"/>
                <a:ea typeface="Noto Serif JP Regular" pitchFamily="34" charset="-122"/>
                <a:cs typeface="Noto Serif JP Regular" pitchFamily="34" charset="-120"/>
              </a:rPr>
              <a:t>ご確認ください。</a:t>
            </a:r>
            <a:endParaRPr lang="en-US" sz="1600">
              <a:solidFill>
                <a:srgbClr val="02022E"/>
              </a:solidFill>
            </a:endParaRPr>
          </a:p>
        </p:txBody>
      </p:sp>
      <p:sp>
        <p:nvSpPr>
          <p:cNvPr id="61" name="Object60"/>
          <p:cNvSpPr/>
          <p:nvPr/>
        </p:nvSpPr>
        <p:spPr>
          <a:xfrm>
            <a:off x="9446708" y="855505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158336888"/>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約55,000台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a:solidFill>
                  <a:srgbClr val="FFFFFF"/>
                </a:solidFill>
                <a:latin typeface="Noto Serif JP Medium" pitchFamily="34" charset="0"/>
                <a:ea typeface="Noto Serif JP Medium" pitchFamily="34" charset="-122"/>
                <a:cs typeface="Noto Serif JP Medium" pitchFamily="34" charset="-120"/>
              </a:rPr>
              <a:t>広告効果を検証</a:t>
            </a:r>
            <a:endParaRPr lang="en-US"/>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接触者</a:t>
            </a:r>
            <a:endParaRPr lang="en-US" sz="120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非接触者</a:t>
            </a:r>
            <a:endParaRPr lang="en-US" sz="120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ブランド認知</a:t>
            </a:r>
            <a:endParaRPr lang="en-US"/>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ブランド好感度</a:t>
            </a:r>
            <a:endParaRPr lang="en-US"/>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ブランド利用意向</a:t>
            </a:r>
            <a:endParaRPr lang="en-US"/>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本調査</a:t>
            </a:r>
            <a:endParaRPr lang="en-US" sz="200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調査票入稿</a:t>
            </a:r>
            <a:endParaRPr lang="en-US" sz="200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調査申込</a:t>
            </a:r>
            <a:endParaRPr lang="en-US" sz="200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広告申込時</a:t>
            </a:r>
            <a:endParaRPr lang="en-US" sz="200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購入経路</a:t>
            </a:r>
            <a:endParaRPr lang="en-US" sz="160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広告認知率</a:t>
            </a:r>
            <a:endParaRPr lang="en-US" sz="160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調査項目</a:t>
            </a:r>
            <a:endParaRPr lang="en-US" sz="200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分析軸</a:t>
            </a:r>
            <a:endParaRPr lang="en-US" sz="200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非接触者</a:t>
            </a:r>
            <a:endParaRPr lang="en-US" sz="160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接触者</a:t>
            </a:r>
            <a:endParaRPr lang="en-US" sz="160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a:solidFill>
                  <a:srgbClr val="2F3B6C"/>
                </a:solidFill>
                <a:latin typeface="Noto Serif JP Medium" pitchFamily="34" charset="0"/>
                <a:ea typeface="Noto Serif JP Medium" pitchFamily="34" charset="-122"/>
                <a:cs typeface="Noto Serif JP Medium" pitchFamily="34" charset="-120"/>
              </a:rPr>
              <a:t>広告接触</a:t>
            </a:r>
            <a:endParaRPr lang="en-US"/>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接触者を抽出</a:t>
            </a:r>
            <a:endParaRPr lang="en-US"/>
          </a:p>
        </p:txBody>
      </p:sp>
      <p:sp>
        <p:nvSpPr>
          <p:cNvPr id="70" name="Object69"/>
          <p:cNvSpPr/>
          <p:nvPr/>
        </p:nvSpPr>
        <p:spPr>
          <a:xfrm>
            <a:off x="304800"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1" name="Object70"/>
          <p:cNvSpPr/>
          <p:nvPr/>
        </p:nvSpPr>
        <p:spPr>
          <a:xfrm>
            <a:off x="409575" y="8277225"/>
            <a:ext cx="5858228"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endParaRPr lang="en-US" sz="825"/>
          </a:p>
        </p:txBody>
      </p:sp>
      <p:sp>
        <p:nvSpPr>
          <p:cNvPr id="72" name="Object71"/>
          <p:cNvSpPr/>
          <p:nvPr/>
        </p:nvSpPr>
        <p:spPr>
          <a:xfrm>
            <a:off x="304800"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3" name="Object72"/>
          <p:cNvSpPr/>
          <p:nvPr/>
        </p:nvSpPr>
        <p:spPr>
          <a:xfrm>
            <a:off x="409575" y="8467725"/>
            <a:ext cx="335280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sz="825"/>
          </a:p>
        </p:txBody>
      </p:sp>
      <p:sp>
        <p:nvSpPr>
          <p:cNvPr id="74" name="Object73"/>
          <p:cNvSpPr/>
          <p:nvPr/>
        </p:nvSpPr>
        <p:spPr>
          <a:xfrm>
            <a:off x="304800"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5" name="Object74"/>
          <p:cNvSpPr/>
          <p:nvPr/>
        </p:nvSpPr>
        <p:spPr>
          <a:xfrm>
            <a:off x="419099" y="8658225"/>
            <a:ext cx="4992437" cy="152400"/>
          </a:xfrm>
          <a:prstGeom prst="rect">
            <a:avLst/>
          </a:prstGeom>
          <a:noFill/>
          <a:ln/>
        </p:spPr>
        <p:txBody>
          <a:bodyPr wrap="square" lIns="0" tIns="0" rIns="0" bIns="0" rtlCol="0" anchor="ctr" anchorCtr="0">
            <a:noAutofit/>
          </a:bodyPr>
          <a:lstStyle/>
          <a:p>
            <a:pPr algn="l">
              <a:lnSpc>
                <a:spcPts val="975"/>
              </a:lnSpc>
            </a:pPr>
            <a:r>
              <a:rPr lang="en-US" sz="825" b="0" i="0" kern="0" spc="83" dirty="0" err="1">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6" name="Object75"/>
          <p:cNvSpPr/>
          <p:nvPr/>
        </p:nvSpPr>
        <p:spPr>
          <a:xfrm>
            <a:off x="304800" y="8848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7" name="Object76"/>
          <p:cNvSpPr/>
          <p:nvPr/>
        </p:nvSpPr>
        <p:spPr>
          <a:xfrm>
            <a:off x="419100" y="8848725"/>
            <a:ext cx="2085975"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sz="825"/>
          </a:p>
        </p:txBody>
      </p:sp>
      <p:sp>
        <p:nvSpPr>
          <p:cNvPr id="78" name="Object77"/>
          <p:cNvSpPr/>
          <p:nvPr/>
        </p:nvSpPr>
        <p:spPr>
          <a:xfrm>
            <a:off x="304800" y="9039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9" name="Object78"/>
          <p:cNvSpPr/>
          <p:nvPr/>
        </p:nvSpPr>
        <p:spPr>
          <a:xfrm>
            <a:off x="419100" y="9039225"/>
            <a:ext cx="243840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sz="825"/>
          </a:p>
        </p:txBody>
      </p:sp>
      <p:sp>
        <p:nvSpPr>
          <p:cNvPr id="80" name="Object79"/>
          <p:cNvSpPr/>
          <p:nvPr/>
        </p:nvSpPr>
        <p:spPr>
          <a:xfrm>
            <a:off x="304800" y="9229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1" name="Object80"/>
          <p:cNvSpPr/>
          <p:nvPr/>
        </p:nvSpPr>
        <p:spPr>
          <a:xfrm>
            <a:off x="419100" y="9229725"/>
            <a:ext cx="3933825"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sz="825"/>
          </a:p>
        </p:txBody>
      </p:sp>
      <p:sp>
        <p:nvSpPr>
          <p:cNvPr id="82" name="Object81"/>
          <p:cNvSpPr/>
          <p:nvPr/>
        </p:nvSpPr>
        <p:spPr>
          <a:xfrm>
            <a:off x="6467475"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3" name="Object82"/>
          <p:cNvSpPr/>
          <p:nvPr/>
        </p:nvSpPr>
        <p:spPr>
          <a:xfrm>
            <a:off x="6572250" y="8277225"/>
            <a:ext cx="52768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endParaRPr lang="en-US" sz="825"/>
          </a:p>
        </p:txBody>
      </p:sp>
      <p:sp>
        <p:nvSpPr>
          <p:cNvPr id="84" name="Object83"/>
          <p:cNvSpPr/>
          <p:nvPr/>
        </p:nvSpPr>
        <p:spPr>
          <a:xfrm>
            <a:off x="6467475"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5" name="Object84"/>
          <p:cNvSpPr/>
          <p:nvPr/>
        </p:nvSpPr>
        <p:spPr>
          <a:xfrm>
            <a:off x="6572250" y="8467725"/>
            <a:ext cx="4695324"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sz="825"/>
          </a:p>
        </p:txBody>
      </p:sp>
      <p:sp>
        <p:nvSpPr>
          <p:cNvPr id="86" name="Object85"/>
          <p:cNvSpPr/>
          <p:nvPr/>
        </p:nvSpPr>
        <p:spPr>
          <a:xfrm>
            <a:off x="6467475"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7" name="Object86"/>
          <p:cNvSpPr/>
          <p:nvPr/>
        </p:nvSpPr>
        <p:spPr>
          <a:xfrm>
            <a:off x="6572250" y="8658225"/>
            <a:ext cx="2657475"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endParaRPr lang="en-US" sz="825"/>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a:t>2,000</a:t>
            </a:r>
            <a:r>
              <a:rPr lang="ja-JP" altLang="en-US"/>
              <a:t>万円以上</a:t>
            </a:r>
            <a:r>
              <a:rPr lang="en-US" altLang="ja-JP"/>
              <a:t>(※1</a:t>
            </a:r>
            <a:r>
              <a:rPr lang="ja-JP" altLang="en-US"/>
              <a:t>回</a:t>
            </a:r>
            <a:r>
              <a:rPr lang="en-US" altLang="ja-JP"/>
              <a:t>1</a:t>
            </a:r>
            <a:r>
              <a:rPr lang="ja-JP" altLang="en-US"/>
              <a:t>期間あたり</a:t>
            </a:r>
            <a:r>
              <a:rPr lang="en-US" altLang="ja-JP"/>
              <a:t>)</a:t>
            </a:r>
            <a:r>
              <a:rPr lang="ja-JP" altLang="en-US"/>
              <a:t>のご発注で態度変容調査を無償提供します。 </a:t>
            </a:r>
            <a:endParaRPr lang="en-US" altLang="ja-JP"/>
          </a:p>
          <a:p>
            <a:r>
              <a:rPr lang="en-US" altLang="ja-JP" sz="1000"/>
              <a:t>※</a:t>
            </a:r>
            <a:r>
              <a:rPr lang="ja-JP" altLang="en-US" sz="1000"/>
              <a:t>無償提供は６ヶ月の間に一回のみとします</a:t>
            </a:r>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5</a:t>
            </a:r>
            <a:endParaRPr lang="en-US"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0" name="Object 19" descr="preencoded.png"/>
          <p:cNvPicPr>
            <a:picLocks noChangeAspect="1"/>
          </p:cNvPicPr>
          <p:nvPr/>
        </p:nvPicPr>
        <p:blipFill>
          <a:blip r:embed="rId12"/>
          <a:srcRect/>
          <a:stretch/>
        </p:blipFill>
        <p:spPr>
          <a:xfrm>
            <a:off x="11901766" y="7134225"/>
            <a:ext cx="4648200" cy="304800"/>
          </a:xfrm>
          <a:prstGeom prst="rect">
            <a:avLst/>
          </a:prstGeom>
        </p:spPr>
      </p:pic>
      <p:pic>
        <p:nvPicPr>
          <p:cNvPr id="21" name="Object 20" descr="preencoded.png"/>
          <p:cNvPicPr>
            <a:picLocks noChangeAspect="1"/>
          </p:cNvPicPr>
          <p:nvPr/>
        </p:nvPicPr>
        <p:blipFill rotWithShape="1">
          <a:blip r:embed="rId13"/>
          <a:srcRect l="29670" t="-2146" r="-275"/>
          <a:stretch/>
        </p:blipFill>
        <p:spPr>
          <a:xfrm>
            <a:off x="13395526" y="7750252"/>
            <a:ext cx="2858158" cy="603225"/>
          </a:xfrm>
          <a:prstGeom prst="rect">
            <a:avLst/>
          </a:prstGeom>
        </p:spPr>
      </p:pic>
      <p:pic>
        <p:nvPicPr>
          <p:cNvPr id="22" name="Object 21" descr="preencoded.png"/>
          <p:cNvPicPr>
            <a:picLocks noChangeAspect="1"/>
          </p:cNvPicPr>
          <p:nvPr/>
        </p:nvPicPr>
        <p:blipFill>
          <a:blip r:embed="rId14"/>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5"/>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a:solidFill>
                  <a:srgbClr val="02022E"/>
                </a:solidFill>
                <a:latin typeface="Noto Serif JP" panose="02020400000000000000" pitchFamily="18" charset="-128"/>
                <a:ea typeface="Noto Serif JP" panose="02020400000000000000" pitchFamily="18" charset="-128"/>
                <a:hlinkClick r:id="rId16">
                  <a:extLst>
                    <a:ext uri="{A12FA001-AC4F-418D-AE19-62706E023703}">
                      <ahyp:hlinkClr xmlns:ahyp="http://schemas.microsoft.com/office/drawing/2018/hyperlinkcolor" val="tx"/>
                    </a:ext>
                  </a:extLst>
                </a:hlinkClick>
              </a:rPr>
              <a:t>https://www.youtube.com/watch?v=Pvp3hFqcUgQ</a:t>
            </a:r>
            <a:endParaRPr lang="en-US" sz="100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a:solidFill>
                  <a:srgbClr val="02022E"/>
                </a:solidFill>
                <a:latin typeface="Noto Serif JP Medium" pitchFamily="34" charset="0"/>
                <a:ea typeface="Noto Serif JP Medium" pitchFamily="34" charset="-122"/>
                <a:hlinkClick r:id="rId17">
                  <a:extLst>
                    <a:ext uri="{A12FA001-AC4F-418D-AE19-62706E023703}">
                      <ahyp:hlinkClr xmlns:ahyp="http://schemas.microsoft.com/office/drawing/2018/hyperlinkcolor" val="tx"/>
                    </a:ext>
                  </a:extLst>
                </a:hlinkClick>
              </a:rPr>
              <a:t>https://youtu.be/UXbCfTsXlTE</a:t>
            </a:r>
            <a:endParaRPr lang="en-US" sz="1000" kern="0" spc="105">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a:solidFill>
                  <a:srgbClr val="02022E"/>
                </a:solidFill>
                <a:latin typeface="Noto Serif JP Medium" pitchFamily="34" charset="0"/>
                <a:ea typeface="Noto Serif JP Medium" pitchFamily="34" charset="-122"/>
                <a:hlinkClick r:id="rId18">
                  <a:extLst>
                    <a:ext uri="{A12FA001-AC4F-418D-AE19-62706E023703}">
                      <ahyp:hlinkClr xmlns:ahyp="http://schemas.microsoft.com/office/drawing/2018/hyperlinkcolor" val="tx"/>
                    </a:ext>
                  </a:extLst>
                </a:hlinkClick>
              </a:rPr>
              <a:t>https://youtu.be/b_HmsTsG4bM</a:t>
            </a:r>
            <a:endParaRPr lang="en-US" sz="1000" kern="0" spc="105">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a:solidFill>
                  <a:srgbClr val="02022E"/>
                </a:solidFill>
                <a:latin typeface="Noto Serif JP" panose="02020400000000000000" pitchFamily="18" charset="-128"/>
                <a:ea typeface="Noto Serif JP" panose="02020400000000000000" pitchFamily="18" charset="-128"/>
                <a:hlinkClick r:id="rId19">
                  <a:extLst>
                    <a:ext uri="{A12FA001-AC4F-418D-AE19-62706E023703}">
                      <ahyp:hlinkClr xmlns:ahyp="http://schemas.microsoft.com/office/drawing/2018/hyperlinkcolor" val="tx"/>
                    </a:ext>
                  </a:extLst>
                </a:hlinkClick>
              </a:rPr>
              <a:t>https://www.youtube.com/playlist?list=PLuaORKmkq7ANegPuFW2HbEtVlrF3s7IiG</a:t>
            </a:r>
            <a:endParaRPr lang="en-US" sz="100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0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a:solidFill>
                  <a:srgbClr val="02022E"/>
                </a:solidFill>
                <a:latin typeface="Noto Serif JP" panose="02020400000000000000" pitchFamily="18" charset="-128"/>
                <a:ea typeface="Noto Serif JP" panose="02020400000000000000" pitchFamily="18" charset="-128"/>
                <a:hlinkClick r:id="rId20">
                  <a:extLst>
                    <a:ext uri="{A12FA001-AC4F-418D-AE19-62706E023703}">
                      <ahyp:hlinkClr xmlns:ahyp="http://schemas.microsoft.com/office/drawing/2018/hyperlinkcolor" val="tx"/>
                    </a:ext>
                  </a:extLst>
                </a:hlinkClick>
              </a:rPr>
              <a:t>https://www.youtube.com/watch?v=RRbAWsK1TPM</a:t>
            </a:r>
            <a:endParaRPr lang="en-US" sz="100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16" name="図 24" descr="テキスト&#10;&#10;説明は自動で生成されたものです">
            <a:extLst>
              <a:ext uri="{FF2B5EF4-FFF2-40B4-BE49-F238E27FC236}">
                <a16:creationId xmlns:a16="http://schemas.microsoft.com/office/drawing/2014/main" id="{A323BE60-2AA5-EA25-1D58-DCF6CCB06F5F}"/>
              </a:ext>
            </a:extLst>
          </p:cNvPr>
          <p:cNvPicPr>
            <a:picLocks noChangeAspect="1"/>
          </p:cNvPicPr>
          <p:nvPr/>
        </p:nvPicPr>
        <p:blipFill>
          <a:blip r:embed="rId22"/>
          <a:stretch>
            <a:fillRect/>
          </a:stretch>
        </p:blipFill>
        <p:spPr>
          <a:xfrm>
            <a:off x="11745157" y="7841202"/>
            <a:ext cx="1500326" cy="4527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457200" y="8229039"/>
            <a:ext cx="314325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a:p>
        </p:txBody>
      </p:sp>
      <p:sp>
        <p:nvSpPr>
          <p:cNvPr id="54" name="Object53"/>
          <p:cNvSpPr/>
          <p:nvPr/>
        </p:nvSpPr>
        <p:spPr>
          <a:xfrm>
            <a:off x="304800" y="8229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5" name="Object54"/>
          <p:cNvSpPr/>
          <p:nvPr/>
        </p:nvSpPr>
        <p:spPr>
          <a:xfrm>
            <a:off x="457200" y="8419539"/>
            <a:ext cx="14001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短尺化も承っております</a:t>
            </a:r>
            <a:endParaRPr lang="en-US" sz="900"/>
          </a:p>
        </p:txBody>
      </p:sp>
      <p:sp>
        <p:nvSpPr>
          <p:cNvPr id="56" name="Object55"/>
          <p:cNvSpPr/>
          <p:nvPr/>
        </p:nvSpPr>
        <p:spPr>
          <a:xfrm>
            <a:off x="304800" y="84195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7" name="Object56"/>
          <p:cNvSpPr/>
          <p:nvPr/>
        </p:nvSpPr>
        <p:spPr>
          <a:xfrm>
            <a:off x="457200" y="8610039"/>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a:p>
        </p:txBody>
      </p:sp>
      <p:sp>
        <p:nvSpPr>
          <p:cNvPr id="58" name="Object57"/>
          <p:cNvSpPr/>
          <p:nvPr/>
        </p:nvSpPr>
        <p:spPr>
          <a:xfrm>
            <a:off x="304800" y="8610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9" name="Object58"/>
          <p:cNvSpPr/>
          <p:nvPr/>
        </p:nvSpPr>
        <p:spPr>
          <a:xfrm>
            <a:off x="457200" y="8800539"/>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a:p>
        </p:txBody>
      </p:sp>
      <p:sp>
        <p:nvSpPr>
          <p:cNvPr id="60" name="Object59"/>
          <p:cNvSpPr/>
          <p:nvPr/>
        </p:nvSpPr>
        <p:spPr>
          <a:xfrm>
            <a:off x="304800" y="8800539"/>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1" name="Object60"/>
          <p:cNvSpPr/>
          <p:nvPr/>
        </p:nvSpPr>
        <p:spPr>
          <a:xfrm>
            <a:off x="5086350" y="819570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a:p>
        </p:txBody>
      </p:sp>
      <p:sp>
        <p:nvSpPr>
          <p:cNvPr id="62" name="Object61"/>
          <p:cNvSpPr/>
          <p:nvPr/>
        </p:nvSpPr>
        <p:spPr>
          <a:xfrm>
            <a:off x="4933950" y="8195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3" name="Object62"/>
          <p:cNvSpPr/>
          <p:nvPr/>
        </p:nvSpPr>
        <p:spPr>
          <a:xfrm>
            <a:off x="5086350" y="838620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a:p>
        </p:txBody>
      </p:sp>
      <p:sp>
        <p:nvSpPr>
          <p:cNvPr id="64" name="Object63"/>
          <p:cNvSpPr/>
          <p:nvPr/>
        </p:nvSpPr>
        <p:spPr>
          <a:xfrm>
            <a:off x="4933950" y="8386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5" name="Object64"/>
          <p:cNvSpPr/>
          <p:nvPr/>
        </p:nvSpPr>
        <p:spPr>
          <a:xfrm>
            <a:off x="5086350" y="857670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a:p>
        </p:txBody>
      </p:sp>
      <p:sp>
        <p:nvSpPr>
          <p:cNvPr id="66" name="Object65"/>
          <p:cNvSpPr/>
          <p:nvPr/>
        </p:nvSpPr>
        <p:spPr>
          <a:xfrm>
            <a:off x="4933950" y="8576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7" name="Object66"/>
          <p:cNvSpPr/>
          <p:nvPr/>
        </p:nvSpPr>
        <p:spPr>
          <a:xfrm>
            <a:off x="5086350" y="876720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a:p>
        </p:txBody>
      </p:sp>
      <p:sp>
        <p:nvSpPr>
          <p:cNvPr id="68" name="Object67"/>
          <p:cNvSpPr/>
          <p:nvPr/>
        </p:nvSpPr>
        <p:spPr>
          <a:xfrm>
            <a:off x="4933950" y="8767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2" name="Object71"/>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73" name="Object72"/>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a:solidFill>
                <a:srgbClr val="02022E"/>
              </a:solidFill>
            </a:endParaRPr>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75" name="Object74"/>
          <p:cNvSpPr/>
          <p:nvPr/>
        </p:nvSpPr>
        <p:spPr>
          <a:xfrm>
            <a:off x="5934075"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77" name="Object76"/>
          <p:cNvSpPr/>
          <p:nvPr/>
        </p:nvSpPr>
        <p:spPr>
          <a:xfrm>
            <a:off x="5934075"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a:solidFill>
                <a:srgbClr val="02022E"/>
              </a:solidFill>
            </a:endParaRPr>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配信開始</a:t>
            </a:r>
            <a:endParaRPr lang="en-US">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2" name="Object91"/>
          <p:cNvSpPr/>
          <p:nvPr/>
        </p:nvSpPr>
        <p:spPr>
          <a:xfrm>
            <a:off x="7943850" y="2475594"/>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93" name="Object92"/>
          <p:cNvSpPr/>
          <p:nvPr/>
        </p:nvSpPr>
        <p:spPr>
          <a:xfrm>
            <a:off x="7791450" y="245654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4" name="Object93"/>
          <p:cNvSpPr/>
          <p:nvPr/>
        </p:nvSpPr>
        <p:spPr>
          <a:xfrm>
            <a:off x="7943850" y="2704194"/>
            <a:ext cx="3571875" cy="600075"/>
          </a:xfrm>
          <a:prstGeom prst="rect">
            <a:avLst/>
          </a:prstGeom>
          <a:noFill/>
          <a:ln/>
        </p:spPr>
        <p:txBody>
          <a:bodyPr wrap="square" lIns="0" tIns="0" rIns="0" bIns="0" rtlCol="0" anchor="ctr" anchorCtr="0">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95" name="Object94"/>
          <p:cNvSpPr/>
          <p:nvPr/>
        </p:nvSpPr>
        <p:spPr>
          <a:xfrm>
            <a:off x="7791450" y="26606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6" name="Object95"/>
          <p:cNvSpPr/>
          <p:nvPr/>
        </p:nvSpPr>
        <p:spPr>
          <a:xfrm>
            <a:off x="7943850" y="333255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97" name="Object96"/>
          <p:cNvSpPr/>
          <p:nvPr/>
        </p:nvSpPr>
        <p:spPr>
          <a:xfrm>
            <a:off x="7791450" y="3326041"/>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0" name="Object99"/>
          <p:cNvSpPr/>
          <p:nvPr/>
        </p:nvSpPr>
        <p:spPr>
          <a:xfrm>
            <a:off x="7943850" y="3573685"/>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101" name="Object100"/>
          <p:cNvSpPr/>
          <p:nvPr/>
        </p:nvSpPr>
        <p:spPr>
          <a:xfrm>
            <a:off x="7791450" y="35709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2" name="Object101"/>
          <p:cNvSpPr/>
          <p:nvPr/>
        </p:nvSpPr>
        <p:spPr>
          <a:xfrm>
            <a:off x="7943850" y="382133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103" name="Object102"/>
          <p:cNvSpPr/>
          <p:nvPr/>
        </p:nvSpPr>
        <p:spPr>
          <a:xfrm>
            <a:off x="7791450" y="381861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4" name="Object103"/>
          <p:cNvSpPr/>
          <p:nvPr/>
        </p:nvSpPr>
        <p:spPr>
          <a:xfrm>
            <a:off x="7943850" y="406898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sp>
        <p:nvSpPr>
          <p:cNvPr id="105" name="Object104"/>
          <p:cNvSpPr/>
          <p:nvPr/>
        </p:nvSpPr>
        <p:spPr>
          <a:xfrm>
            <a:off x="7791450" y="40662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6" name="Object105"/>
          <p:cNvSpPr/>
          <p:nvPr/>
        </p:nvSpPr>
        <p:spPr>
          <a:xfrm>
            <a:off x="7943849" y="4192519"/>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a:solidFill>
                <a:srgbClr val="02022E"/>
              </a:solidFill>
            </a:endParaRPr>
          </a:p>
        </p:txBody>
      </p:sp>
      <p:sp>
        <p:nvSpPr>
          <p:cNvPr id="107" name="Object106"/>
          <p:cNvSpPr/>
          <p:nvPr/>
        </p:nvSpPr>
        <p:spPr>
          <a:xfrm>
            <a:off x="7791450" y="429214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8" name="Object107"/>
          <p:cNvSpPr/>
          <p:nvPr/>
        </p:nvSpPr>
        <p:spPr>
          <a:xfrm>
            <a:off x="7943850" y="4543782"/>
            <a:ext cx="2800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109" name="Object108"/>
          <p:cNvSpPr/>
          <p:nvPr/>
        </p:nvSpPr>
        <p:spPr>
          <a:xfrm>
            <a:off x="7791450" y="454650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0" name="Object109"/>
          <p:cNvSpPr/>
          <p:nvPr/>
        </p:nvSpPr>
        <p:spPr>
          <a:xfrm>
            <a:off x="7943850" y="477238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111" name="Object110"/>
          <p:cNvSpPr/>
          <p:nvPr/>
        </p:nvSpPr>
        <p:spPr>
          <a:xfrm>
            <a:off x="7791450" y="47723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2" name="Object111"/>
          <p:cNvSpPr/>
          <p:nvPr/>
        </p:nvSpPr>
        <p:spPr>
          <a:xfrm>
            <a:off x="7943850" y="500098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113" name="Object112"/>
          <p:cNvSpPr/>
          <p:nvPr/>
        </p:nvSpPr>
        <p:spPr>
          <a:xfrm>
            <a:off x="7791450" y="50009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a:t>
            </a:r>
            <a:r>
              <a:rPr lang="es-ES" altLang="ja-JP" dirty="0" err="1"/>
              <a:t>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22" name="Object64">
            <a:extLst>
              <a:ext uri="{FF2B5EF4-FFF2-40B4-BE49-F238E27FC236}">
                <a16:creationId xmlns:a16="http://schemas.microsoft.com/office/drawing/2014/main" id="{9902C4DD-9E07-F3E2-481A-1D2C0E3907F2}"/>
              </a:ext>
            </a:extLst>
          </p:cNvPr>
          <p:cNvSpPr/>
          <p:nvPr/>
        </p:nvSpPr>
        <p:spPr>
          <a:xfrm>
            <a:off x="5087921" y="9143886"/>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p>
        </p:txBody>
      </p:sp>
      <p:sp>
        <p:nvSpPr>
          <p:cNvPr id="123" name="Object65">
            <a:extLst>
              <a:ext uri="{FF2B5EF4-FFF2-40B4-BE49-F238E27FC236}">
                <a16:creationId xmlns:a16="http://schemas.microsoft.com/office/drawing/2014/main" id="{6B6A928F-22F5-E6AF-57E0-B723D38AE612}"/>
              </a:ext>
            </a:extLst>
          </p:cNvPr>
          <p:cNvSpPr/>
          <p:nvPr/>
        </p:nvSpPr>
        <p:spPr>
          <a:xfrm>
            <a:off x="4935521" y="914388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24" name="Object64">
            <a:extLst>
              <a:ext uri="{FF2B5EF4-FFF2-40B4-BE49-F238E27FC236}">
                <a16:creationId xmlns:a16="http://schemas.microsoft.com/office/drawing/2014/main" id="{F3980547-88CA-E0E1-2835-BA711BE3E5C2}"/>
              </a:ext>
            </a:extLst>
          </p:cNvPr>
          <p:cNvSpPr/>
          <p:nvPr/>
        </p:nvSpPr>
        <p:spPr>
          <a:xfrm>
            <a:off x="5089488" y="9331795"/>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p>
        </p:txBody>
      </p:sp>
      <p:sp>
        <p:nvSpPr>
          <p:cNvPr id="125" name="Object65">
            <a:extLst>
              <a:ext uri="{FF2B5EF4-FFF2-40B4-BE49-F238E27FC236}">
                <a16:creationId xmlns:a16="http://schemas.microsoft.com/office/drawing/2014/main" id="{2FE171AA-8780-7F66-A5B0-92B5F0837340}"/>
              </a:ext>
            </a:extLst>
          </p:cNvPr>
          <p:cNvSpPr/>
          <p:nvPr/>
        </p:nvSpPr>
        <p:spPr>
          <a:xfrm>
            <a:off x="4937089" y="933179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17" name="Object73">
            <a:extLst>
              <a:ext uri="{FF2B5EF4-FFF2-40B4-BE49-F238E27FC236}">
                <a16:creationId xmlns:a16="http://schemas.microsoft.com/office/drawing/2014/main" id="{414FE3DE-F04E-566E-8B18-32FFBDCD8B00}"/>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20" name="Object58">
            <a:extLst>
              <a:ext uri="{FF2B5EF4-FFF2-40B4-BE49-F238E27FC236}">
                <a16:creationId xmlns:a16="http://schemas.microsoft.com/office/drawing/2014/main" id="{39ADD312-07F1-6A4E-E3FA-74B25A5F7167}"/>
              </a:ext>
            </a:extLst>
          </p:cNvPr>
          <p:cNvSpPr/>
          <p:nvPr/>
        </p:nvSpPr>
        <p:spPr>
          <a:xfrm>
            <a:off x="448146" y="9189282"/>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21" name="Object59">
            <a:extLst>
              <a:ext uri="{FF2B5EF4-FFF2-40B4-BE49-F238E27FC236}">
                <a16:creationId xmlns:a16="http://schemas.microsoft.com/office/drawing/2014/main" id="{5592278A-4E3E-5CB0-3CE4-47E1099B8435}"/>
              </a:ext>
            </a:extLst>
          </p:cNvPr>
          <p:cNvSpPr/>
          <p:nvPr/>
        </p:nvSpPr>
        <p:spPr>
          <a:xfrm>
            <a:off x="295746" y="917635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943850" y="3895725"/>
            <a:ext cx="6953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49" name="Object48"/>
          <p:cNvSpPr/>
          <p:nvPr/>
        </p:nvSpPr>
        <p:spPr>
          <a:xfrm>
            <a:off x="7791450" y="3876675"/>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0" name="Object49"/>
          <p:cNvSpPr/>
          <p:nvPr/>
        </p:nvSpPr>
        <p:spPr>
          <a:xfrm>
            <a:off x="7943850" y="4124325"/>
            <a:ext cx="3019425" cy="695325"/>
          </a:xfrm>
          <a:prstGeom prst="rect">
            <a:avLst/>
          </a:prstGeom>
          <a:noFill/>
          <a:ln/>
        </p:spPr>
        <p:txBody>
          <a:bodyPr wrap="square" lIns="0" tIns="0" rIns="0" bIns="0" rtlCol="0" anchor="t">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51" name="Object50"/>
          <p:cNvSpPr/>
          <p:nvPr/>
        </p:nvSpPr>
        <p:spPr>
          <a:xfrm>
            <a:off x="7791450" y="4124325"/>
            <a:ext cx="135186"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2" name="Object51"/>
          <p:cNvSpPr/>
          <p:nvPr/>
        </p:nvSpPr>
        <p:spPr>
          <a:xfrm>
            <a:off x="7943850" y="4811186"/>
            <a:ext cx="29813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53" name="Object52"/>
          <p:cNvSpPr/>
          <p:nvPr/>
        </p:nvSpPr>
        <p:spPr>
          <a:xfrm>
            <a:off x="7791450" y="479213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4" name="Object53"/>
          <p:cNvSpPr/>
          <p:nvPr/>
        </p:nvSpPr>
        <p:spPr>
          <a:xfrm>
            <a:off x="7943850" y="5058836"/>
            <a:ext cx="185737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55" name="Object54"/>
          <p:cNvSpPr/>
          <p:nvPr/>
        </p:nvSpPr>
        <p:spPr>
          <a:xfrm>
            <a:off x="7791450" y="503978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6" name="Object55"/>
          <p:cNvSpPr/>
          <p:nvPr/>
        </p:nvSpPr>
        <p:spPr>
          <a:xfrm>
            <a:off x="7943850" y="5306486"/>
            <a:ext cx="234315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57" name="Object56"/>
          <p:cNvSpPr/>
          <p:nvPr/>
        </p:nvSpPr>
        <p:spPr>
          <a:xfrm>
            <a:off x="7791450" y="528743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8" name="Object57"/>
          <p:cNvSpPr/>
          <p:nvPr/>
        </p:nvSpPr>
        <p:spPr>
          <a:xfrm>
            <a:off x="7943850" y="5554136"/>
            <a:ext cx="251460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sp>
        <p:nvSpPr>
          <p:cNvPr id="59" name="Object58"/>
          <p:cNvSpPr/>
          <p:nvPr/>
        </p:nvSpPr>
        <p:spPr>
          <a:xfrm>
            <a:off x="7791450" y="553508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2" name="Object61"/>
          <p:cNvSpPr/>
          <p:nvPr/>
        </p:nvSpPr>
        <p:spPr>
          <a:xfrm>
            <a:off x="7943850" y="5765462"/>
            <a:ext cx="251460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63" name="Object62"/>
          <p:cNvSpPr/>
          <p:nvPr/>
        </p:nvSpPr>
        <p:spPr>
          <a:xfrm>
            <a:off x="7791450" y="574641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4" name="Object63"/>
          <p:cNvSpPr/>
          <p:nvPr/>
        </p:nvSpPr>
        <p:spPr>
          <a:xfrm>
            <a:off x="7943850" y="5994062"/>
            <a:ext cx="127635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65" name="Object64"/>
          <p:cNvSpPr/>
          <p:nvPr/>
        </p:nvSpPr>
        <p:spPr>
          <a:xfrm>
            <a:off x="7791450" y="59940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6" name="Object65"/>
          <p:cNvSpPr/>
          <p:nvPr/>
        </p:nvSpPr>
        <p:spPr>
          <a:xfrm>
            <a:off x="7943850" y="6222662"/>
            <a:ext cx="4953000" cy="457200"/>
          </a:xfrm>
          <a:prstGeom prst="rect">
            <a:avLst/>
          </a:prstGeom>
          <a:noFill/>
          <a:ln/>
        </p:spPr>
        <p:txBody>
          <a:bodyPr wrap="square" lIns="0" tIns="0" rIns="0" bIns="0" rtlCol="0" anchor="t"/>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67" name="Object66"/>
          <p:cNvSpPr/>
          <p:nvPr/>
        </p:nvSpPr>
        <p:spPr>
          <a:xfrm>
            <a:off x="7791450" y="62226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8" name="Object67"/>
          <p:cNvSpPr/>
          <p:nvPr/>
        </p:nvSpPr>
        <p:spPr>
          <a:xfrm>
            <a:off x="7943850" y="6679862"/>
            <a:ext cx="4838700" cy="4572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sz="1050">
              <a:solidFill>
                <a:srgbClr val="02022E"/>
              </a:solidFill>
            </a:endParaRPr>
          </a:p>
        </p:txBody>
      </p:sp>
      <p:sp>
        <p:nvSpPr>
          <p:cNvPr id="69" name="Object68"/>
          <p:cNvSpPr/>
          <p:nvPr/>
        </p:nvSpPr>
        <p:spPr>
          <a:xfrm>
            <a:off x="7791450" y="66798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0" name="Object69"/>
          <p:cNvSpPr/>
          <p:nvPr/>
        </p:nvSpPr>
        <p:spPr>
          <a:xfrm>
            <a:off x="7943850" y="7137062"/>
            <a:ext cx="373680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sz="1050">
              <a:solidFill>
                <a:srgbClr val="02022E"/>
              </a:solidFill>
            </a:endParaRPr>
          </a:p>
        </p:txBody>
      </p:sp>
      <p:sp>
        <p:nvSpPr>
          <p:cNvPr id="71" name="Object70"/>
          <p:cNvSpPr/>
          <p:nvPr/>
        </p:nvSpPr>
        <p:spPr>
          <a:xfrm>
            <a:off x="7791450" y="71370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90" name="Object64">
            <a:extLst>
              <a:ext uri="{FF2B5EF4-FFF2-40B4-BE49-F238E27FC236}">
                <a16:creationId xmlns:a16="http://schemas.microsoft.com/office/drawing/2014/main" id="{302746A7-124B-9D68-23DC-691AEFD59C55}"/>
              </a:ext>
            </a:extLst>
          </p:cNvPr>
          <p:cNvSpPr/>
          <p:nvPr/>
        </p:nvSpPr>
        <p:spPr>
          <a:xfrm>
            <a:off x="447675" y="825641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p>
        </p:txBody>
      </p:sp>
      <p:sp>
        <p:nvSpPr>
          <p:cNvPr id="91" name="Object65">
            <a:extLst>
              <a:ext uri="{FF2B5EF4-FFF2-40B4-BE49-F238E27FC236}">
                <a16:creationId xmlns:a16="http://schemas.microsoft.com/office/drawing/2014/main" id="{97E5B638-1C73-D077-DE96-F52A76F789C3}"/>
              </a:ext>
            </a:extLst>
          </p:cNvPr>
          <p:cNvSpPr/>
          <p:nvPr/>
        </p:nvSpPr>
        <p:spPr>
          <a:xfrm>
            <a:off x="295275" y="825641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92" name="Object64">
            <a:extLst>
              <a:ext uri="{FF2B5EF4-FFF2-40B4-BE49-F238E27FC236}">
                <a16:creationId xmlns:a16="http://schemas.microsoft.com/office/drawing/2014/main" id="{C59BD52F-ED19-20FB-8D37-80F35BF1BC3F}"/>
              </a:ext>
            </a:extLst>
          </p:cNvPr>
          <p:cNvSpPr/>
          <p:nvPr/>
        </p:nvSpPr>
        <p:spPr>
          <a:xfrm>
            <a:off x="449242" y="8474806"/>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p>
        </p:txBody>
      </p:sp>
      <p:sp>
        <p:nvSpPr>
          <p:cNvPr id="93" name="Object65">
            <a:extLst>
              <a:ext uri="{FF2B5EF4-FFF2-40B4-BE49-F238E27FC236}">
                <a16:creationId xmlns:a16="http://schemas.microsoft.com/office/drawing/2014/main" id="{A3D8269F-A3A9-80B0-660F-0F1E5FFC8215}"/>
              </a:ext>
            </a:extLst>
          </p:cNvPr>
          <p:cNvSpPr/>
          <p:nvPr/>
        </p:nvSpPr>
        <p:spPr>
          <a:xfrm>
            <a:off x="296843" y="847480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a:t>
            </a:r>
            <a:r>
              <a:rPr lang="es-ES" altLang="ja-JP" dirty="0" err="1"/>
              <a:t>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878"/>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457200" y="8120852"/>
            <a:ext cx="32004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a:p>
        </p:txBody>
      </p:sp>
      <p:sp>
        <p:nvSpPr>
          <p:cNvPr id="56" name="Object55"/>
          <p:cNvSpPr/>
          <p:nvPr/>
        </p:nvSpPr>
        <p:spPr>
          <a:xfrm>
            <a:off x="304800" y="81208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7" name="Object56"/>
          <p:cNvSpPr/>
          <p:nvPr/>
        </p:nvSpPr>
        <p:spPr>
          <a:xfrm>
            <a:off x="457200" y="8311352"/>
            <a:ext cx="4200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sz="900"/>
          </a:p>
        </p:txBody>
      </p:sp>
      <p:sp>
        <p:nvSpPr>
          <p:cNvPr id="58" name="Object57"/>
          <p:cNvSpPr/>
          <p:nvPr/>
        </p:nvSpPr>
        <p:spPr>
          <a:xfrm>
            <a:off x="304800" y="8311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9" name="Object58"/>
          <p:cNvSpPr/>
          <p:nvPr/>
        </p:nvSpPr>
        <p:spPr>
          <a:xfrm>
            <a:off x="457200" y="8692352"/>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a:p>
        </p:txBody>
      </p:sp>
      <p:sp>
        <p:nvSpPr>
          <p:cNvPr id="60" name="Object59"/>
          <p:cNvSpPr/>
          <p:nvPr/>
        </p:nvSpPr>
        <p:spPr>
          <a:xfrm>
            <a:off x="304800" y="8692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1" name="Object60"/>
          <p:cNvSpPr/>
          <p:nvPr/>
        </p:nvSpPr>
        <p:spPr>
          <a:xfrm>
            <a:off x="442913" y="8920952"/>
            <a:ext cx="4243387" cy="331116"/>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a:p>
        </p:txBody>
      </p:sp>
      <p:sp>
        <p:nvSpPr>
          <p:cNvPr id="62" name="Object61"/>
          <p:cNvSpPr/>
          <p:nvPr/>
        </p:nvSpPr>
        <p:spPr>
          <a:xfrm>
            <a:off x="303617" y="8901074"/>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3" name="Object62"/>
          <p:cNvSpPr/>
          <p:nvPr/>
        </p:nvSpPr>
        <p:spPr>
          <a:xfrm>
            <a:off x="5086350" y="810687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a:p>
        </p:txBody>
      </p:sp>
      <p:sp>
        <p:nvSpPr>
          <p:cNvPr id="64" name="Object63"/>
          <p:cNvSpPr/>
          <p:nvPr/>
        </p:nvSpPr>
        <p:spPr>
          <a:xfrm>
            <a:off x="4933950" y="8106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5" name="Object64"/>
          <p:cNvSpPr/>
          <p:nvPr/>
        </p:nvSpPr>
        <p:spPr>
          <a:xfrm>
            <a:off x="5086350" y="829737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a:p>
        </p:txBody>
      </p:sp>
      <p:sp>
        <p:nvSpPr>
          <p:cNvPr id="66" name="Object65"/>
          <p:cNvSpPr/>
          <p:nvPr/>
        </p:nvSpPr>
        <p:spPr>
          <a:xfrm>
            <a:off x="4933950" y="8297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7" name="Object66"/>
          <p:cNvSpPr/>
          <p:nvPr/>
        </p:nvSpPr>
        <p:spPr>
          <a:xfrm>
            <a:off x="5086350" y="848787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a:p>
        </p:txBody>
      </p:sp>
      <p:sp>
        <p:nvSpPr>
          <p:cNvPr id="68" name="Object67"/>
          <p:cNvSpPr/>
          <p:nvPr/>
        </p:nvSpPr>
        <p:spPr>
          <a:xfrm>
            <a:off x="4933950" y="8487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9" name="Object68"/>
          <p:cNvSpPr/>
          <p:nvPr/>
        </p:nvSpPr>
        <p:spPr>
          <a:xfrm>
            <a:off x="5086350" y="867837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a:p>
        </p:txBody>
      </p:sp>
      <p:sp>
        <p:nvSpPr>
          <p:cNvPr id="70" name="Object69"/>
          <p:cNvSpPr/>
          <p:nvPr/>
        </p:nvSpPr>
        <p:spPr>
          <a:xfrm>
            <a:off x="4933950" y="8678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82" name="Object81"/>
          <p:cNvSpPr/>
          <p:nvPr/>
        </p:nvSpPr>
        <p:spPr>
          <a:xfrm>
            <a:off x="7943850" y="252249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83" name="Object82"/>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4" name="Object83"/>
          <p:cNvSpPr/>
          <p:nvPr/>
        </p:nvSpPr>
        <p:spPr>
          <a:xfrm>
            <a:off x="7943850" y="2795703"/>
            <a:ext cx="3019425" cy="6000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撮影場所：1箇所、都内近郊、依頼主にて手配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85" name="Object84"/>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6" name="Object85"/>
          <p:cNvSpPr/>
          <p:nvPr/>
        </p:nvSpPr>
        <p:spPr>
          <a:xfrm>
            <a:off x="7943850" y="3425979"/>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87" name="Object86"/>
          <p:cNvSpPr/>
          <p:nvPr/>
        </p:nvSpPr>
        <p:spPr>
          <a:xfrm>
            <a:off x="7791450" y="34069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8" name="Object87"/>
          <p:cNvSpPr/>
          <p:nvPr/>
        </p:nvSpPr>
        <p:spPr>
          <a:xfrm>
            <a:off x="7943850" y="3673629"/>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89" name="Object88"/>
          <p:cNvSpPr/>
          <p:nvPr/>
        </p:nvSpPr>
        <p:spPr>
          <a:xfrm>
            <a:off x="7791450" y="36545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0" name="Object89"/>
          <p:cNvSpPr/>
          <p:nvPr/>
        </p:nvSpPr>
        <p:spPr>
          <a:xfrm>
            <a:off x="7943850" y="3921279"/>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91" name="Object90"/>
          <p:cNvSpPr/>
          <p:nvPr/>
        </p:nvSpPr>
        <p:spPr>
          <a:xfrm>
            <a:off x="7791450" y="39022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2" name="Object91"/>
          <p:cNvSpPr/>
          <p:nvPr/>
        </p:nvSpPr>
        <p:spPr>
          <a:xfrm>
            <a:off x="7943850" y="4168929"/>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sp>
        <p:nvSpPr>
          <p:cNvPr id="93" name="Object92"/>
          <p:cNvSpPr/>
          <p:nvPr/>
        </p:nvSpPr>
        <p:spPr>
          <a:xfrm>
            <a:off x="7791450" y="41498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6" name="Object95"/>
          <p:cNvSpPr/>
          <p:nvPr/>
        </p:nvSpPr>
        <p:spPr>
          <a:xfrm>
            <a:off x="7943850" y="4628232"/>
            <a:ext cx="3169291"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97" name="Object96"/>
          <p:cNvSpPr/>
          <p:nvPr/>
        </p:nvSpPr>
        <p:spPr>
          <a:xfrm>
            <a:off x="7791450" y="46091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8" name="Object97"/>
          <p:cNvSpPr/>
          <p:nvPr/>
        </p:nvSpPr>
        <p:spPr>
          <a:xfrm>
            <a:off x="7943850" y="485683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99" name="Object98"/>
          <p:cNvSpPr/>
          <p:nvPr/>
        </p:nvSpPr>
        <p:spPr>
          <a:xfrm>
            <a:off x="7791450" y="48568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0" name="Object99"/>
          <p:cNvSpPr/>
          <p:nvPr/>
        </p:nvSpPr>
        <p:spPr>
          <a:xfrm>
            <a:off x="7943850" y="508543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101" name="Object100"/>
          <p:cNvSpPr/>
          <p:nvPr/>
        </p:nvSpPr>
        <p:spPr>
          <a:xfrm>
            <a:off x="7791450" y="50854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2" name="Object101"/>
          <p:cNvSpPr/>
          <p:nvPr/>
        </p:nvSpPr>
        <p:spPr>
          <a:xfrm>
            <a:off x="7943850" y="5542632"/>
            <a:ext cx="49530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sz="1050">
              <a:solidFill>
                <a:srgbClr val="02022E"/>
              </a:solidFill>
            </a:endParaRPr>
          </a:p>
        </p:txBody>
      </p:sp>
      <p:sp>
        <p:nvSpPr>
          <p:cNvPr id="103" name="Object102"/>
          <p:cNvSpPr/>
          <p:nvPr/>
        </p:nvSpPr>
        <p:spPr>
          <a:xfrm>
            <a:off x="7791450" y="55426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8" name="Object68">
            <a:extLst>
              <a:ext uri="{FF2B5EF4-FFF2-40B4-BE49-F238E27FC236}">
                <a16:creationId xmlns:a16="http://schemas.microsoft.com/office/drawing/2014/main" id="{4394A638-4D2C-FF25-84DB-EC5274D85C57}"/>
              </a:ext>
            </a:extLst>
          </p:cNvPr>
          <p:cNvSpPr/>
          <p:nvPr/>
        </p:nvSpPr>
        <p:spPr>
          <a:xfrm>
            <a:off x="5076825" y="90629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p>
        </p:txBody>
      </p:sp>
      <p:sp>
        <p:nvSpPr>
          <p:cNvPr id="119" name="Object69">
            <a:extLst>
              <a:ext uri="{FF2B5EF4-FFF2-40B4-BE49-F238E27FC236}">
                <a16:creationId xmlns:a16="http://schemas.microsoft.com/office/drawing/2014/main" id="{9FFE551D-36BE-D37D-C8C6-56D4E8B74CD9}"/>
              </a:ext>
            </a:extLst>
          </p:cNvPr>
          <p:cNvSpPr/>
          <p:nvPr/>
        </p:nvSpPr>
        <p:spPr>
          <a:xfrm>
            <a:off x="4936781" y="90629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20" name="Object68">
            <a:extLst>
              <a:ext uri="{FF2B5EF4-FFF2-40B4-BE49-F238E27FC236}">
                <a16:creationId xmlns:a16="http://schemas.microsoft.com/office/drawing/2014/main" id="{C28A5041-75A1-3BB2-550F-311EC582D8CF}"/>
              </a:ext>
            </a:extLst>
          </p:cNvPr>
          <p:cNvSpPr/>
          <p:nvPr/>
        </p:nvSpPr>
        <p:spPr>
          <a:xfrm>
            <a:off x="5076076" y="92723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solidFill>
                <a:srgbClr val="34363D"/>
              </a:solidFill>
            </a:endParaRPr>
          </a:p>
        </p:txBody>
      </p:sp>
      <p:sp>
        <p:nvSpPr>
          <p:cNvPr id="121" name="Object69">
            <a:extLst>
              <a:ext uri="{FF2B5EF4-FFF2-40B4-BE49-F238E27FC236}">
                <a16:creationId xmlns:a16="http://schemas.microsoft.com/office/drawing/2014/main" id="{3364FAEB-7AEA-7E1A-6E84-5C8CEAA58EE1}"/>
              </a:ext>
            </a:extLst>
          </p:cNvPr>
          <p:cNvSpPr/>
          <p:nvPr/>
        </p:nvSpPr>
        <p:spPr>
          <a:xfrm>
            <a:off x="4933950" y="9282581"/>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5" name="Object71">
            <a:extLst>
              <a:ext uri="{FF2B5EF4-FFF2-40B4-BE49-F238E27FC236}">
                <a16:creationId xmlns:a16="http://schemas.microsoft.com/office/drawing/2014/main" id="{C3451EAF-57E8-9B2C-338C-44A13510B5E4}"/>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46" name="Object72">
            <a:extLst>
              <a:ext uri="{FF2B5EF4-FFF2-40B4-BE49-F238E27FC236}">
                <a16:creationId xmlns:a16="http://schemas.microsoft.com/office/drawing/2014/main" id="{C71872E3-01DA-CA78-D95E-45202ED3FEB2}"/>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a:solidFill>
                <a:srgbClr val="02022E"/>
              </a:solidFill>
            </a:endParaRPr>
          </a:p>
        </p:txBody>
      </p:sp>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148" name="Object74">
            <a:extLst>
              <a:ext uri="{FF2B5EF4-FFF2-40B4-BE49-F238E27FC236}">
                <a16:creationId xmlns:a16="http://schemas.microsoft.com/office/drawing/2014/main" id="{07CFFCDA-DBC1-8CA8-CAFD-280FCFBF15CF}"/>
              </a:ext>
            </a:extLst>
          </p:cNvPr>
          <p:cNvSpPr/>
          <p:nvPr/>
        </p:nvSpPr>
        <p:spPr>
          <a:xfrm>
            <a:off x="4129659"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49" name="Object76">
            <a:extLst>
              <a:ext uri="{FF2B5EF4-FFF2-40B4-BE49-F238E27FC236}">
                <a16:creationId xmlns:a16="http://schemas.microsoft.com/office/drawing/2014/main" id="{68600EC8-5CCE-A3F2-14B4-A4B663378E08}"/>
              </a:ext>
            </a:extLst>
          </p:cNvPr>
          <p:cNvSpPr/>
          <p:nvPr/>
        </p:nvSpPr>
        <p:spPr>
          <a:xfrm>
            <a:off x="4129659"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a:solidFill>
                <a:srgbClr val="02022E"/>
              </a:solidFill>
            </a:endParaRPr>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151" name="Object73">
            <a:extLst>
              <a:ext uri="{FF2B5EF4-FFF2-40B4-BE49-F238E27FC236}">
                <a16:creationId xmlns:a16="http://schemas.microsoft.com/office/drawing/2014/main" id="{0F1CE34C-919D-2002-DDF1-E73A023043B7}"/>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52" name="Object73">
            <a:extLst>
              <a:ext uri="{FF2B5EF4-FFF2-40B4-BE49-F238E27FC236}">
                <a16:creationId xmlns:a16="http://schemas.microsoft.com/office/drawing/2014/main" id="{F968E91F-E3F6-CF90-311D-45911C3E373F}"/>
              </a:ext>
            </a:extLst>
          </p:cNvPr>
          <p:cNvSpPr/>
          <p:nvPr/>
        </p:nvSpPr>
        <p:spPr>
          <a:xfrm>
            <a:off x="4125702"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sp>
        <p:nvSpPr>
          <p:cNvPr id="153" name="Object58">
            <a:extLst>
              <a:ext uri="{FF2B5EF4-FFF2-40B4-BE49-F238E27FC236}">
                <a16:creationId xmlns:a16="http://schemas.microsoft.com/office/drawing/2014/main" id="{E2FBDE6A-C913-9FCC-1DEF-9F0776986BAF}"/>
              </a:ext>
            </a:extLst>
          </p:cNvPr>
          <p:cNvSpPr/>
          <p:nvPr/>
        </p:nvSpPr>
        <p:spPr>
          <a:xfrm>
            <a:off x="448146" y="9273666"/>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54" name="Object59">
            <a:extLst>
              <a:ext uri="{FF2B5EF4-FFF2-40B4-BE49-F238E27FC236}">
                <a16:creationId xmlns:a16="http://schemas.microsoft.com/office/drawing/2014/main" id="{829BC31A-16A9-D3F1-9063-258A34A062E0}"/>
              </a:ext>
            </a:extLst>
          </p:cNvPr>
          <p:cNvSpPr/>
          <p:nvPr/>
        </p:nvSpPr>
        <p:spPr>
          <a:xfrm>
            <a:off x="295746" y="9260742"/>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
        <p:nvSpPr>
          <p:cNvPr id="106" name="Object105">
            <a:extLst>
              <a:ext uri="{FF2B5EF4-FFF2-40B4-BE49-F238E27FC236}">
                <a16:creationId xmlns:a16="http://schemas.microsoft.com/office/drawing/2014/main" id="{5F69DADC-7631-EE43-9710-BD742480EA8C}"/>
              </a:ext>
            </a:extLst>
          </p:cNvPr>
          <p:cNvSpPr/>
          <p:nvPr/>
        </p:nvSpPr>
        <p:spPr>
          <a:xfrm>
            <a:off x="7943849" y="4301005"/>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a:solidFill>
                <a:srgbClr val="02022E"/>
              </a:solidFill>
            </a:endParaRPr>
          </a:p>
        </p:txBody>
      </p:sp>
      <p:sp>
        <p:nvSpPr>
          <p:cNvPr id="107" name="Object106">
            <a:extLst>
              <a:ext uri="{FF2B5EF4-FFF2-40B4-BE49-F238E27FC236}">
                <a16:creationId xmlns:a16="http://schemas.microsoft.com/office/drawing/2014/main" id="{98A3E5EF-5C3A-2044-868B-2F1BF97C96FB}"/>
              </a:ext>
            </a:extLst>
          </p:cNvPr>
          <p:cNvSpPr/>
          <p:nvPr/>
        </p:nvSpPr>
        <p:spPr>
          <a:xfrm>
            <a:off x="7791450" y="4400628"/>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5"/>
            <a:ext cx="39147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endParaRPr lang="en-US" sz="900">
              <a:solidFill>
                <a:srgbClr val="34363D"/>
              </a:solidFill>
            </a:endParaRPr>
          </a:p>
        </p:txBody>
      </p:sp>
      <p:sp>
        <p:nvSpPr>
          <p:cNvPr id="48" name="Object47"/>
          <p:cNvSpPr/>
          <p:nvPr/>
        </p:nvSpPr>
        <p:spPr>
          <a:xfrm>
            <a:off x="300470" y="837957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51" name="Object50"/>
          <p:cNvSpPr/>
          <p:nvPr/>
        </p:nvSpPr>
        <p:spPr>
          <a:xfrm>
            <a:off x="5120737" y="8379575"/>
            <a:ext cx="581241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本コンテンツは新商品紹介という特性上、最大4週間までの掲載となります</a:t>
            </a:r>
            <a:endParaRPr lang="en-US" sz="900">
              <a:solidFill>
                <a:srgbClr val="34363D"/>
              </a:solidFill>
            </a:endParaRPr>
          </a:p>
        </p:txBody>
      </p:sp>
      <p:sp>
        <p:nvSpPr>
          <p:cNvPr id="52" name="Object51"/>
          <p:cNvSpPr/>
          <p:nvPr/>
        </p:nvSpPr>
        <p:spPr>
          <a:xfrm>
            <a:off x="4981575" y="8379575"/>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58" name="Object57"/>
          <p:cNvSpPr/>
          <p:nvPr/>
        </p:nvSpPr>
        <p:spPr>
          <a:xfrm>
            <a:off x="7943850" y="2503170"/>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59" name="Object58"/>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0" name="Object59"/>
          <p:cNvSpPr/>
          <p:nvPr/>
        </p:nvSpPr>
        <p:spPr>
          <a:xfrm>
            <a:off x="7943850" y="2802890"/>
            <a:ext cx="4592067" cy="600075"/>
          </a:xfrm>
          <a:prstGeom prst="rect">
            <a:avLst/>
          </a:prstGeom>
          <a:noFill/>
          <a:ln/>
        </p:spPr>
        <p:txBody>
          <a:bodyPr wrap="square" lIns="0" tIns="0" rIns="0" bIns="0" rtlCol="0" anchor="ctr" anchorCtr="0">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61" name="Object60"/>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2" name="Object61"/>
          <p:cNvSpPr/>
          <p:nvPr/>
        </p:nvSpPr>
        <p:spPr>
          <a:xfrm>
            <a:off x="7943850" y="345249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63" name="Object62"/>
          <p:cNvSpPr/>
          <p:nvPr/>
        </p:nvSpPr>
        <p:spPr>
          <a:xfrm>
            <a:off x="7791450" y="34436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4" name="Object63"/>
          <p:cNvSpPr/>
          <p:nvPr/>
        </p:nvSpPr>
        <p:spPr>
          <a:xfrm>
            <a:off x="7943850" y="3700145"/>
            <a:ext cx="14859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sz="1050">
              <a:solidFill>
                <a:srgbClr val="02022E"/>
              </a:solidFill>
            </a:endParaRPr>
          </a:p>
        </p:txBody>
      </p:sp>
      <p:sp>
        <p:nvSpPr>
          <p:cNvPr id="65" name="Object64"/>
          <p:cNvSpPr/>
          <p:nvPr/>
        </p:nvSpPr>
        <p:spPr>
          <a:xfrm>
            <a:off x="7791450" y="36912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6" name="Object65"/>
          <p:cNvSpPr/>
          <p:nvPr/>
        </p:nvSpPr>
        <p:spPr>
          <a:xfrm>
            <a:off x="7943850" y="394779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67" name="Object66"/>
          <p:cNvSpPr/>
          <p:nvPr/>
        </p:nvSpPr>
        <p:spPr>
          <a:xfrm>
            <a:off x="7791450" y="39389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8" name="Object67"/>
          <p:cNvSpPr/>
          <p:nvPr/>
        </p:nvSpPr>
        <p:spPr>
          <a:xfrm>
            <a:off x="7943850" y="4195445"/>
            <a:ext cx="4038600" cy="409575"/>
          </a:xfrm>
          <a:prstGeom prst="rect">
            <a:avLst/>
          </a:prstGeom>
          <a:noFill/>
          <a:ln/>
        </p:spPr>
        <p:txBody>
          <a:bodyPr wrap="square" lIns="0" tIns="0" rIns="0" bIns="0" rtlCol="0" anchor="ctr" anchorCtr="0">
            <a:noAutofit/>
          </a:bodyPr>
          <a:lstStyle/>
          <a:p>
            <a:pPr algn="l">
              <a:lnSpc>
                <a:spcPts val="1785"/>
              </a:lnSpc>
            </a:pPr>
            <a:endParaRPr lang="en-US" sz="1050">
              <a:solidFill>
                <a:srgbClr val="02022E"/>
              </a:solidFill>
            </a:endParaRPr>
          </a:p>
        </p:txBody>
      </p:sp>
      <p:sp>
        <p:nvSpPr>
          <p:cNvPr id="70" name="Object69"/>
          <p:cNvSpPr/>
          <p:nvPr/>
        </p:nvSpPr>
        <p:spPr>
          <a:xfrm>
            <a:off x="7969790" y="4350385"/>
            <a:ext cx="301253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71" name="Object70"/>
          <p:cNvSpPr/>
          <p:nvPr/>
        </p:nvSpPr>
        <p:spPr>
          <a:xfrm>
            <a:off x="7817390" y="43516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2" name="Object71"/>
          <p:cNvSpPr/>
          <p:nvPr/>
        </p:nvSpPr>
        <p:spPr>
          <a:xfrm>
            <a:off x="7969790" y="4578985"/>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73" name="Object72"/>
          <p:cNvSpPr/>
          <p:nvPr/>
        </p:nvSpPr>
        <p:spPr>
          <a:xfrm>
            <a:off x="7817390" y="45789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4" name="Object73"/>
          <p:cNvSpPr/>
          <p:nvPr/>
        </p:nvSpPr>
        <p:spPr>
          <a:xfrm>
            <a:off x="7969790" y="4807585"/>
            <a:ext cx="4953000" cy="457200"/>
          </a:xfrm>
          <a:prstGeom prst="rect">
            <a:avLst/>
          </a:prstGeom>
          <a:noFill/>
          <a:ln/>
        </p:spPr>
        <p:txBody>
          <a:bodyPr wrap="square" lIns="0" tIns="0" rIns="0" bIns="0" rtlCol="0" anchor="ctr" anchorCtr="0">
            <a:norm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75" name="Object74"/>
          <p:cNvSpPr/>
          <p:nvPr/>
        </p:nvSpPr>
        <p:spPr>
          <a:xfrm>
            <a:off x="7817390" y="48075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撮影</a:t>
            </a:r>
            <a:endParaRPr lang="en-US" sz="150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申し込み</a:t>
            </a:r>
            <a:endParaRPr lang="en-US">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pic>
        <p:nvPicPr>
          <p:cNvPr id="104" name="Object 18" descr="preencoded.png">
            <a:extLst>
              <a:ext uri="{FF2B5EF4-FFF2-40B4-BE49-F238E27FC236}">
                <a16:creationId xmlns:a16="http://schemas.microsoft.com/office/drawing/2014/main" id="{E93AD75E-9C51-9A29-C25E-39E1C6C3425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6849536" y="6911624"/>
            <a:ext cx="13152" cy="68400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110" name="Object77">
            <a:extLst>
              <a:ext uri="{FF2B5EF4-FFF2-40B4-BE49-F238E27FC236}">
                <a16:creationId xmlns:a16="http://schemas.microsoft.com/office/drawing/2014/main" id="{DDB2B434-8B53-B4F6-8315-CBF33CDFB1E1}"/>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
        <p:nvSpPr>
          <p:cNvPr id="116" name="Object103">
            <a:extLst>
              <a:ext uri="{FF2B5EF4-FFF2-40B4-BE49-F238E27FC236}">
                <a16:creationId xmlns:a16="http://schemas.microsoft.com/office/drawing/2014/main" id="{A43FAEEB-A9CB-72DC-4D0D-DB3F3F3F67F5}"/>
              </a:ext>
            </a:extLst>
          </p:cNvPr>
          <p:cNvSpPr/>
          <p:nvPr/>
        </p:nvSpPr>
        <p:spPr>
          <a:xfrm>
            <a:off x="7963011" y="415934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pic>
        <p:nvPicPr>
          <p:cNvPr id="118" name="Object 16" descr="preencoded.png">
            <a:extLst>
              <a:ext uri="{FF2B5EF4-FFF2-40B4-BE49-F238E27FC236}">
                <a16:creationId xmlns:a16="http://schemas.microsoft.com/office/drawing/2014/main" id="{FAF63DF0-43DE-8C36-726F-202080C9206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902730"/>
            <a:ext cx="647700" cy="666751"/>
          </a:xfrm>
          <a:prstGeom prst="rect">
            <a:avLst/>
          </a:prstGeom>
        </p:spPr>
      </p:pic>
      <p:pic>
        <p:nvPicPr>
          <p:cNvPr id="119" name="Object 17" descr="preencoded.png">
            <a:extLst>
              <a:ext uri="{FF2B5EF4-FFF2-40B4-BE49-F238E27FC236}">
                <a16:creationId xmlns:a16="http://schemas.microsoft.com/office/drawing/2014/main" id="{D9675657-7660-006D-6430-7F95D9744D2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425882" y="6902730"/>
            <a:ext cx="647700" cy="666751"/>
          </a:xfrm>
          <a:prstGeom prst="rect">
            <a:avLst/>
          </a:prstGeom>
        </p:spPr>
      </p:pic>
      <p:sp>
        <p:nvSpPr>
          <p:cNvPr id="120" name="Object71">
            <a:extLst>
              <a:ext uri="{FF2B5EF4-FFF2-40B4-BE49-F238E27FC236}">
                <a16:creationId xmlns:a16="http://schemas.microsoft.com/office/drawing/2014/main" id="{1FD99280-4E64-888C-4706-D229987D3897}"/>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21" name="Object72">
            <a:extLst>
              <a:ext uri="{FF2B5EF4-FFF2-40B4-BE49-F238E27FC236}">
                <a16:creationId xmlns:a16="http://schemas.microsoft.com/office/drawing/2014/main" id="{AFDEF8E2-727E-4F8E-813D-9556D12F16FE}"/>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a:solidFill>
                <a:srgbClr val="02022E"/>
              </a:solidFill>
            </a:endParaRPr>
          </a:p>
        </p:txBody>
      </p:sp>
      <p:sp>
        <p:nvSpPr>
          <p:cNvPr id="122" name="Object73">
            <a:extLst>
              <a:ext uri="{FF2B5EF4-FFF2-40B4-BE49-F238E27FC236}">
                <a16:creationId xmlns:a16="http://schemas.microsoft.com/office/drawing/2014/main" id="{B086491A-8C98-2F82-3B1E-A0F04AE77DF0}"/>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123" name="Object74">
            <a:extLst>
              <a:ext uri="{FF2B5EF4-FFF2-40B4-BE49-F238E27FC236}">
                <a16:creationId xmlns:a16="http://schemas.microsoft.com/office/drawing/2014/main" id="{1600DD64-DAC0-9C13-A092-0B7C1E459B8A}"/>
              </a:ext>
            </a:extLst>
          </p:cNvPr>
          <p:cNvSpPr/>
          <p:nvPr/>
        </p:nvSpPr>
        <p:spPr>
          <a:xfrm>
            <a:off x="4159202"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24" name="Object76">
            <a:extLst>
              <a:ext uri="{FF2B5EF4-FFF2-40B4-BE49-F238E27FC236}">
                <a16:creationId xmlns:a16="http://schemas.microsoft.com/office/drawing/2014/main" id="{740A6CCD-A1DC-A082-8BEE-B882DE0ADB81}"/>
              </a:ext>
            </a:extLst>
          </p:cNvPr>
          <p:cNvSpPr/>
          <p:nvPr/>
        </p:nvSpPr>
        <p:spPr>
          <a:xfrm>
            <a:off x="4159202"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a:solidFill>
                <a:srgbClr val="02022E"/>
              </a:solidFill>
            </a:endParaRPr>
          </a:p>
        </p:txBody>
      </p:sp>
      <p:sp>
        <p:nvSpPr>
          <p:cNvPr id="125" name="Object77">
            <a:extLst>
              <a:ext uri="{FF2B5EF4-FFF2-40B4-BE49-F238E27FC236}">
                <a16:creationId xmlns:a16="http://schemas.microsoft.com/office/drawing/2014/main" id="{3427FCA6-456F-6F4A-CA20-63EC9469A5F4}"/>
              </a:ext>
            </a:extLst>
          </p:cNvPr>
          <p:cNvSpPr/>
          <p:nvPr/>
        </p:nvSpPr>
        <p:spPr>
          <a:xfrm>
            <a:off x="3511502"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126" name="Object73">
            <a:extLst>
              <a:ext uri="{FF2B5EF4-FFF2-40B4-BE49-F238E27FC236}">
                <a16:creationId xmlns:a16="http://schemas.microsoft.com/office/drawing/2014/main" id="{13AECEDD-1549-4ED0-4D7F-CCA222692E56}"/>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27" name="Object73">
            <a:extLst>
              <a:ext uri="{FF2B5EF4-FFF2-40B4-BE49-F238E27FC236}">
                <a16:creationId xmlns:a16="http://schemas.microsoft.com/office/drawing/2014/main" id="{3AFCC0CB-3CD6-4714-2ABC-3BF9C10DD455}"/>
              </a:ext>
            </a:extLst>
          </p:cNvPr>
          <p:cNvSpPr/>
          <p:nvPr/>
        </p:nvSpPr>
        <p:spPr>
          <a:xfrm>
            <a:off x="4155245"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sp>
        <p:nvSpPr>
          <p:cNvPr id="128" name="Object58">
            <a:extLst>
              <a:ext uri="{FF2B5EF4-FFF2-40B4-BE49-F238E27FC236}">
                <a16:creationId xmlns:a16="http://schemas.microsoft.com/office/drawing/2014/main" id="{9046BB14-1597-4BED-17C4-65863EFF6899}"/>
              </a:ext>
            </a:extLst>
          </p:cNvPr>
          <p:cNvSpPr/>
          <p:nvPr/>
        </p:nvSpPr>
        <p:spPr>
          <a:xfrm>
            <a:off x="448146" y="8600740"/>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29" name="Object59">
            <a:extLst>
              <a:ext uri="{FF2B5EF4-FFF2-40B4-BE49-F238E27FC236}">
                <a16:creationId xmlns:a16="http://schemas.microsoft.com/office/drawing/2014/main" id="{DAC9FE6B-C20E-6415-32E1-DF40A4E42D2A}"/>
              </a:ext>
            </a:extLst>
          </p:cNvPr>
          <p:cNvSpPr/>
          <p:nvPr/>
        </p:nvSpPr>
        <p:spPr>
          <a:xfrm>
            <a:off x="295746" y="8587816"/>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0" name="Object 1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420350" y="6767235"/>
            <a:ext cx="9525" cy="495300"/>
          </a:xfrm>
          <a:prstGeom prst="rect">
            <a:avLst/>
          </a:prstGeom>
        </p:spPr>
      </p:pic>
      <p:pic>
        <p:nvPicPr>
          <p:cNvPr id="21" name="Object 20" descr="preencoded.png"/>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6" name="Object55"/>
          <p:cNvSpPr/>
          <p:nvPr/>
        </p:nvSpPr>
        <p:spPr>
          <a:xfrm>
            <a:off x="7934325" y="251434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57" name="Object56"/>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8" name="Object57"/>
          <p:cNvSpPr/>
          <p:nvPr/>
        </p:nvSpPr>
        <p:spPr>
          <a:xfrm>
            <a:off x="7943850" y="2799396"/>
            <a:ext cx="4618806" cy="600075"/>
          </a:xfrm>
          <a:prstGeom prst="rect">
            <a:avLst/>
          </a:prstGeom>
          <a:noFill/>
          <a:ln/>
        </p:spPr>
        <p:txBody>
          <a:bodyPr wrap="square" lIns="0" tIns="0" rIns="0" bIns="0" rtlCol="0" anchor="ctr" anchorCtr="0">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59" name="Object58"/>
          <p:cNvSpPr/>
          <p:nvPr/>
        </p:nvSpPr>
        <p:spPr>
          <a:xfrm>
            <a:off x="7791450" y="2744832"/>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0" name="Object59"/>
          <p:cNvSpPr/>
          <p:nvPr/>
        </p:nvSpPr>
        <p:spPr>
          <a:xfrm>
            <a:off x="7943849" y="3459772"/>
            <a:ext cx="4924425" cy="703118"/>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a:t>
            </a:r>
          </a:p>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BRAND VIEW：依頼主にて手配（1～2名程度想定）</a:t>
            </a:r>
            <a:br>
              <a:rPr>
                <a:solidFill>
                  <a:srgbClr val="02022E"/>
                </a:solidFill>
              </a:rPr>
            </a:br>
            <a:r>
              <a:rPr lang="en-US" sz="1050" b="0" i="0" kern="0" spc="105">
                <a:solidFill>
                  <a:srgbClr val="02022E"/>
                </a:solidFill>
                <a:latin typeface="Noto Serif JP Regular" pitchFamily="34" charset="0"/>
                <a:ea typeface="Noto Serif JP Regular" pitchFamily="34" charset="-122"/>
                <a:cs typeface="Noto Serif JP Regular" pitchFamily="34" charset="-120"/>
              </a:rPr>
              <a:t>CUSTOMER VIEW：制作会社にてインフルエンサー手配</a:t>
            </a:r>
            <a:r>
              <a:rPr lang="en-US" sz="1050" kern="0" spc="105">
                <a:solidFill>
                  <a:srgbClr val="02022E"/>
                </a:solidFill>
                <a:latin typeface="Noto Serif JP Regular" pitchFamily="34" charset="0"/>
                <a:ea typeface="Noto Serif JP Regular" pitchFamily="34" charset="-122"/>
                <a:cs typeface="Noto Serif JP Regular" pitchFamily="34" charset="-120"/>
              </a:rPr>
              <a:t>（1名まで）</a:t>
            </a:r>
            <a:endParaRPr lang="en-US" sz="1050" b="0" i="0" kern="0" spc="105">
              <a:solidFill>
                <a:srgbClr val="02022E"/>
              </a:solidFill>
              <a:latin typeface="Noto Serif JP Regular" pitchFamily="34" charset="0"/>
              <a:ea typeface="Noto Serif JP Regular" pitchFamily="34" charset="-122"/>
              <a:cs typeface="Noto Serif JP Regular" pitchFamily="34" charset="-120"/>
            </a:endParaRPr>
          </a:p>
        </p:txBody>
      </p:sp>
      <p:sp>
        <p:nvSpPr>
          <p:cNvPr id="61" name="Object60"/>
          <p:cNvSpPr/>
          <p:nvPr/>
        </p:nvSpPr>
        <p:spPr>
          <a:xfrm>
            <a:off x="7791450" y="3460023"/>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2" name="Object61"/>
          <p:cNvSpPr/>
          <p:nvPr/>
        </p:nvSpPr>
        <p:spPr>
          <a:xfrm>
            <a:off x="7943850" y="4180264"/>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63" name="Object62"/>
          <p:cNvSpPr/>
          <p:nvPr/>
        </p:nvSpPr>
        <p:spPr>
          <a:xfrm>
            <a:off x="7791450" y="4192577"/>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5" name="Object64"/>
          <p:cNvSpPr/>
          <p:nvPr/>
        </p:nvSpPr>
        <p:spPr>
          <a:xfrm>
            <a:off x="7791450" y="4560473"/>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9" name="Object68"/>
          <p:cNvSpPr/>
          <p:nvPr/>
        </p:nvSpPr>
        <p:spPr>
          <a:xfrm>
            <a:off x="7791450" y="5041938"/>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0" name="Object69"/>
          <p:cNvSpPr/>
          <p:nvPr/>
        </p:nvSpPr>
        <p:spPr>
          <a:xfrm>
            <a:off x="7953375" y="5298179"/>
            <a:ext cx="1276350"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71" name="Object70"/>
          <p:cNvSpPr/>
          <p:nvPr/>
        </p:nvSpPr>
        <p:spPr>
          <a:xfrm>
            <a:off x="7798278" y="5296002"/>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5" name="Object74"/>
          <p:cNvSpPr/>
          <p:nvPr/>
        </p:nvSpPr>
        <p:spPr>
          <a:xfrm>
            <a:off x="457200" y="8109328"/>
            <a:ext cx="332117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a:solidFill>
                <a:srgbClr val="34363D"/>
              </a:solidFill>
            </a:endParaRPr>
          </a:p>
        </p:txBody>
      </p:sp>
      <p:sp>
        <p:nvSpPr>
          <p:cNvPr id="76" name="Object75"/>
          <p:cNvSpPr/>
          <p:nvPr/>
        </p:nvSpPr>
        <p:spPr>
          <a:xfrm>
            <a:off x="304800" y="81093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77" name="Object76"/>
          <p:cNvSpPr/>
          <p:nvPr/>
        </p:nvSpPr>
        <p:spPr>
          <a:xfrm>
            <a:off x="457200" y="8299828"/>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a:solidFill>
                <a:srgbClr val="34363D"/>
              </a:solidFill>
            </a:endParaRPr>
          </a:p>
        </p:txBody>
      </p:sp>
      <p:sp>
        <p:nvSpPr>
          <p:cNvPr id="78" name="Object77"/>
          <p:cNvSpPr/>
          <p:nvPr/>
        </p:nvSpPr>
        <p:spPr>
          <a:xfrm>
            <a:off x="304800" y="82998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79" name="Object78"/>
          <p:cNvSpPr/>
          <p:nvPr/>
        </p:nvSpPr>
        <p:spPr>
          <a:xfrm>
            <a:off x="457200" y="8490328"/>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a:solidFill>
                <a:srgbClr val="34363D"/>
              </a:solidFill>
            </a:endParaRPr>
          </a:p>
        </p:txBody>
      </p:sp>
      <p:sp>
        <p:nvSpPr>
          <p:cNvPr id="80" name="Object79"/>
          <p:cNvSpPr/>
          <p:nvPr/>
        </p:nvSpPr>
        <p:spPr>
          <a:xfrm>
            <a:off x="304800" y="849032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1" name="Object80"/>
          <p:cNvSpPr/>
          <p:nvPr/>
        </p:nvSpPr>
        <p:spPr>
          <a:xfrm>
            <a:off x="447675" y="8886292"/>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a:solidFill>
                <a:srgbClr val="34363D"/>
              </a:solidFill>
            </a:endParaRPr>
          </a:p>
        </p:txBody>
      </p:sp>
      <p:sp>
        <p:nvSpPr>
          <p:cNvPr id="82" name="Object81"/>
          <p:cNvSpPr/>
          <p:nvPr/>
        </p:nvSpPr>
        <p:spPr>
          <a:xfrm>
            <a:off x="295275" y="88862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3" name="Object82"/>
          <p:cNvSpPr/>
          <p:nvPr/>
        </p:nvSpPr>
        <p:spPr>
          <a:xfrm>
            <a:off x="5086350" y="8078603"/>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a:solidFill>
                <a:srgbClr val="34363D"/>
              </a:solidFill>
            </a:endParaRPr>
          </a:p>
        </p:txBody>
      </p:sp>
      <p:sp>
        <p:nvSpPr>
          <p:cNvPr id="84" name="Object83"/>
          <p:cNvSpPr/>
          <p:nvPr/>
        </p:nvSpPr>
        <p:spPr>
          <a:xfrm>
            <a:off x="4933950" y="8078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5" name="Object84"/>
          <p:cNvSpPr/>
          <p:nvPr/>
        </p:nvSpPr>
        <p:spPr>
          <a:xfrm>
            <a:off x="5086350" y="82691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a:solidFill>
                <a:srgbClr val="34363D"/>
              </a:solidFill>
            </a:endParaRPr>
          </a:p>
        </p:txBody>
      </p:sp>
      <p:sp>
        <p:nvSpPr>
          <p:cNvPr id="86" name="Object85"/>
          <p:cNvSpPr/>
          <p:nvPr/>
        </p:nvSpPr>
        <p:spPr>
          <a:xfrm>
            <a:off x="4933950" y="82691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7" name="Object86"/>
          <p:cNvSpPr/>
          <p:nvPr/>
        </p:nvSpPr>
        <p:spPr>
          <a:xfrm>
            <a:off x="5086350" y="8459603"/>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a:solidFill>
                <a:srgbClr val="34363D"/>
              </a:solidFill>
            </a:endParaRPr>
          </a:p>
        </p:txBody>
      </p:sp>
      <p:sp>
        <p:nvSpPr>
          <p:cNvPr id="88" name="Object87"/>
          <p:cNvSpPr/>
          <p:nvPr/>
        </p:nvSpPr>
        <p:spPr>
          <a:xfrm>
            <a:off x="4933950" y="8459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a:solidFill>
                <a:srgbClr val="02022E"/>
              </a:solidFill>
            </a:endParaRPr>
          </a:p>
        </p:txBody>
      </p:sp>
      <p:sp>
        <p:nvSpPr>
          <p:cNvPr id="116" name="Object69">
            <a:extLst>
              <a:ext uri="{FF2B5EF4-FFF2-40B4-BE49-F238E27FC236}">
                <a16:creationId xmlns:a16="http://schemas.microsoft.com/office/drawing/2014/main" id="{4D977F0A-BB4E-B477-88EB-1FB35CBEC646}"/>
              </a:ext>
            </a:extLst>
          </p:cNvPr>
          <p:cNvSpPr/>
          <p:nvPr/>
        </p:nvSpPr>
        <p:spPr>
          <a:xfrm>
            <a:off x="7934325" y="5030870"/>
            <a:ext cx="2962277" cy="207818"/>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117" name="Object64">
            <a:extLst>
              <a:ext uri="{FF2B5EF4-FFF2-40B4-BE49-F238E27FC236}">
                <a16:creationId xmlns:a16="http://schemas.microsoft.com/office/drawing/2014/main" id="{BD5C5C94-4EB8-2BF8-20F6-5D8E3B499792}"/>
              </a:ext>
            </a:extLst>
          </p:cNvPr>
          <p:cNvSpPr/>
          <p:nvPr/>
        </p:nvSpPr>
        <p:spPr>
          <a:xfrm>
            <a:off x="5086350" y="88787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solidFill>
                <a:srgbClr val="34363D"/>
              </a:solidFill>
            </a:endParaRPr>
          </a:p>
        </p:txBody>
      </p:sp>
      <p:sp>
        <p:nvSpPr>
          <p:cNvPr id="118" name="Object65">
            <a:extLst>
              <a:ext uri="{FF2B5EF4-FFF2-40B4-BE49-F238E27FC236}">
                <a16:creationId xmlns:a16="http://schemas.microsoft.com/office/drawing/2014/main" id="{DC57433D-B876-ED75-64EF-44528C39AD0B}"/>
              </a:ext>
            </a:extLst>
          </p:cNvPr>
          <p:cNvSpPr/>
          <p:nvPr/>
        </p:nvSpPr>
        <p:spPr>
          <a:xfrm>
            <a:off x="4933950" y="88787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119" name="Object64">
            <a:extLst>
              <a:ext uri="{FF2B5EF4-FFF2-40B4-BE49-F238E27FC236}">
                <a16:creationId xmlns:a16="http://schemas.microsoft.com/office/drawing/2014/main" id="{3FA9F9EA-FB0F-4A74-8E75-6396B29F7C75}"/>
              </a:ext>
            </a:extLst>
          </p:cNvPr>
          <p:cNvSpPr/>
          <p:nvPr/>
        </p:nvSpPr>
        <p:spPr>
          <a:xfrm>
            <a:off x="5087917" y="9097092"/>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solidFill>
                <a:srgbClr val="34363D"/>
              </a:solidFill>
            </a:endParaRPr>
          </a:p>
        </p:txBody>
      </p:sp>
      <p:sp>
        <p:nvSpPr>
          <p:cNvPr id="120" name="Object65">
            <a:extLst>
              <a:ext uri="{FF2B5EF4-FFF2-40B4-BE49-F238E27FC236}">
                <a16:creationId xmlns:a16="http://schemas.microsoft.com/office/drawing/2014/main" id="{48D5661A-DC6B-2ECD-48E4-A7085CCE3193}"/>
              </a:ext>
            </a:extLst>
          </p:cNvPr>
          <p:cNvSpPr/>
          <p:nvPr/>
        </p:nvSpPr>
        <p:spPr>
          <a:xfrm>
            <a:off x="4935518" y="90970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22" name="Object65">
            <a:extLst>
              <a:ext uri="{FF2B5EF4-FFF2-40B4-BE49-F238E27FC236}">
                <a16:creationId xmlns:a16="http://schemas.microsoft.com/office/drawing/2014/main" id="{E75289F7-93FC-8BC4-CAC6-39641CE6ABBC}"/>
              </a:ext>
            </a:extLst>
          </p:cNvPr>
          <p:cNvSpPr/>
          <p:nvPr/>
        </p:nvSpPr>
        <p:spPr>
          <a:xfrm>
            <a:off x="7941640" y="4343969"/>
            <a:ext cx="2343150" cy="207942"/>
          </a:xfrm>
          <a:prstGeom prst="rect">
            <a:avLst/>
          </a:prstGeom>
          <a:noFill/>
          <a:ln/>
        </p:spPr>
        <p:txBody>
          <a:bodyPr wrap="square" lIns="0" tIns="0" rIns="0" bIns="0" rtlCol="0" anchor="ctr" anchorCtr="0">
            <a:sp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126" name="Object103">
            <a:extLst>
              <a:ext uri="{FF2B5EF4-FFF2-40B4-BE49-F238E27FC236}">
                <a16:creationId xmlns:a16="http://schemas.microsoft.com/office/drawing/2014/main" id="{71FF3565-06D9-6FB8-4786-357BF206B5FF}"/>
              </a:ext>
            </a:extLst>
          </p:cNvPr>
          <p:cNvSpPr/>
          <p:nvPr/>
        </p:nvSpPr>
        <p:spPr>
          <a:xfrm>
            <a:off x="7941640" y="4551291"/>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pic>
        <p:nvPicPr>
          <p:cNvPr id="128" name="Object 16" descr="preencoded.png">
            <a:extLst>
              <a:ext uri="{FF2B5EF4-FFF2-40B4-BE49-F238E27FC236}">
                <a16:creationId xmlns:a16="http://schemas.microsoft.com/office/drawing/2014/main" id="{33861D60-906E-8781-F906-F356A6A2271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34241" y="6744779"/>
            <a:ext cx="588818" cy="606137"/>
          </a:xfrm>
          <a:prstGeom prst="rect">
            <a:avLst/>
          </a:prstGeom>
        </p:spPr>
      </p:pic>
      <p:pic>
        <p:nvPicPr>
          <p:cNvPr id="129" name="Object 17" descr="preencoded.png">
            <a:extLst>
              <a:ext uri="{FF2B5EF4-FFF2-40B4-BE49-F238E27FC236}">
                <a16:creationId xmlns:a16="http://schemas.microsoft.com/office/drawing/2014/main" id="{41A63F58-25B6-21F0-39CB-CFF0ABF9BA7D}"/>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5230196" y="6744779"/>
            <a:ext cx="588818" cy="606137"/>
          </a:xfrm>
          <a:prstGeom prst="rect">
            <a:avLst/>
          </a:prstGeom>
        </p:spPr>
      </p:pic>
      <p:sp>
        <p:nvSpPr>
          <p:cNvPr id="130" name="Object71">
            <a:extLst>
              <a:ext uri="{FF2B5EF4-FFF2-40B4-BE49-F238E27FC236}">
                <a16:creationId xmlns:a16="http://schemas.microsoft.com/office/drawing/2014/main" id="{385D7636-6F0E-76D9-4985-5422A0A2C76A}"/>
              </a:ext>
            </a:extLst>
          </p:cNvPr>
          <p:cNvSpPr/>
          <p:nvPr/>
        </p:nvSpPr>
        <p:spPr>
          <a:xfrm>
            <a:off x="1028700" y="6909256"/>
            <a:ext cx="695325"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31" name="Object72">
            <a:extLst>
              <a:ext uri="{FF2B5EF4-FFF2-40B4-BE49-F238E27FC236}">
                <a16:creationId xmlns:a16="http://schemas.microsoft.com/office/drawing/2014/main" id="{04819E48-0C89-363A-DDED-87AFDA53A08E}"/>
              </a:ext>
            </a:extLst>
          </p:cNvPr>
          <p:cNvSpPr/>
          <p:nvPr/>
        </p:nvSpPr>
        <p:spPr>
          <a:xfrm>
            <a:off x="1028700" y="713617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a:solidFill>
                <a:srgbClr val="02022E"/>
              </a:solidFill>
            </a:endParaRPr>
          </a:p>
        </p:txBody>
      </p:sp>
      <p:sp>
        <p:nvSpPr>
          <p:cNvPr id="132" name="Object73">
            <a:extLst>
              <a:ext uri="{FF2B5EF4-FFF2-40B4-BE49-F238E27FC236}">
                <a16:creationId xmlns:a16="http://schemas.microsoft.com/office/drawing/2014/main" id="{9E0BF672-E8AB-919D-2E0D-08FE0D12457D}"/>
              </a:ext>
            </a:extLst>
          </p:cNvPr>
          <p:cNvSpPr/>
          <p:nvPr/>
        </p:nvSpPr>
        <p:spPr>
          <a:xfrm>
            <a:off x="442913" y="6923140"/>
            <a:ext cx="400050" cy="207818"/>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133" name="Object74">
            <a:extLst>
              <a:ext uri="{FF2B5EF4-FFF2-40B4-BE49-F238E27FC236}">
                <a16:creationId xmlns:a16="http://schemas.microsoft.com/office/drawing/2014/main" id="{7C4E1F41-8504-5DB0-3EFD-C0ABC2F1D01D}"/>
              </a:ext>
            </a:extLst>
          </p:cNvPr>
          <p:cNvSpPr/>
          <p:nvPr/>
        </p:nvSpPr>
        <p:spPr>
          <a:xfrm>
            <a:off x="5934075" y="6910036"/>
            <a:ext cx="895350" cy="242455"/>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34" name="Object76">
            <a:extLst>
              <a:ext uri="{FF2B5EF4-FFF2-40B4-BE49-F238E27FC236}">
                <a16:creationId xmlns:a16="http://schemas.microsoft.com/office/drawing/2014/main" id="{950DD2E0-2598-73AA-18DE-403ACEA1A78D}"/>
              </a:ext>
            </a:extLst>
          </p:cNvPr>
          <p:cNvSpPr/>
          <p:nvPr/>
        </p:nvSpPr>
        <p:spPr>
          <a:xfrm>
            <a:off x="5934075" y="715522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a:solidFill>
                <a:srgbClr val="02022E"/>
              </a:solidFill>
            </a:endParaRPr>
          </a:p>
        </p:txBody>
      </p:sp>
      <p:sp>
        <p:nvSpPr>
          <p:cNvPr id="135" name="Object77">
            <a:extLst>
              <a:ext uri="{FF2B5EF4-FFF2-40B4-BE49-F238E27FC236}">
                <a16:creationId xmlns:a16="http://schemas.microsoft.com/office/drawing/2014/main" id="{897F694A-0015-0998-52AD-47894C5C8C11}"/>
              </a:ext>
            </a:extLst>
          </p:cNvPr>
          <p:cNvSpPr/>
          <p:nvPr/>
        </p:nvSpPr>
        <p:spPr>
          <a:xfrm>
            <a:off x="5286375" y="6929312"/>
            <a:ext cx="523875" cy="207818"/>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136" name="Object73">
            <a:extLst>
              <a:ext uri="{FF2B5EF4-FFF2-40B4-BE49-F238E27FC236}">
                <a16:creationId xmlns:a16="http://schemas.microsoft.com/office/drawing/2014/main" id="{811A4E4A-029C-4B22-0AAB-D17392DB3040}"/>
              </a:ext>
            </a:extLst>
          </p:cNvPr>
          <p:cNvSpPr/>
          <p:nvPr/>
        </p:nvSpPr>
        <p:spPr>
          <a:xfrm>
            <a:off x="1012087" y="6685901"/>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37" name="Object73">
            <a:extLst>
              <a:ext uri="{FF2B5EF4-FFF2-40B4-BE49-F238E27FC236}">
                <a16:creationId xmlns:a16="http://schemas.microsoft.com/office/drawing/2014/main" id="{BA5741C9-947F-9998-6AD9-0906BDB54E03}"/>
              </a:ext>
            </a:extLst>
          </p:cNvPr>
          <p:cNvSpPr/>
          <p:nvPr/>
        </p:nvSpPr>
        <p:spPr>
          <a:xfrm>
            <a:off x="5930118" y="6687692"/>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sp>
        <p:nvSpPr>
          <p:cNvPr id="138" name="Object58">
            <a:extLst>
              <a:ext uri="{FF2B5EF4-FFF2-40B4-BE49-F238E27FC236}">
                <a16:creationId xmlns:a16="http://schemas.microsoft.com/office/drawing/2014/main" id="{2852D4B4-A509-0CA1-A3DF-1D7B6EB80673}"/>
              </a:ext>
            </a:extLst>
          </p:cNvPr>
          <p:cNvSpPr/>
          <p:nvPr/>
        </p:nvSpPr>
        <p:spPr>
          <a:xfrm>
            <a:off x="448146" y="9096787"/>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39" name="Object59">
            <a:extLst>
              <a:ext uri="{FF2B5EF4-FFF2-40B4-BE49-F238E27FC236}">
                <a16:creationId xmlns:a16="http://schemas.microsoft.com/office/drawing/2014/main" id="{BF434687-57DB-F8B3-EF98-B96FA8D613E3}"/>
              </a:ext>
            </a:extLst>
          </p:cNvPr>
          <p:cNvSpPr/>
          <p:nvPr/>
        </p:nvSpPr>
        <p:spPr>
          <a:xfrm>
            <a:off x="295746" y="9083863"/>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92" name="Object105">
            <a:extLst>
              <a:ext uri="{FF2B5EF4-FFF2-40B4-BE49-F238E27FC236}">
                <a16:creationId xmlns:a16="http://schemas.microsoft.com/office/drawing/2014/main" id="{4AA8E62D-B242-F641-91ED-4AFD702AF32E}"/>
              </a:ext>
            </a:extLst>
          </p:cNvPr>
          <p:cNvSpPr/>
          <p:nvPr/>
        </p:nvSpPr>
        <p:spPr>
          <a:xfrm>
            <a:off x="7943849" y="4688466"/>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a:solidFill>
                <a:srgbClr val="02022E"/>
              </a:solidFill>
            </a:endParaRPr>
          </a:p>
        </p:txBody>
      </p:sp>
      <p:sp>
        <p:nvSpPr>
          <p:cNvPr id="93" name="Object106">
            <a:extLst>
              <a:ext uri="{FF2B5EF4-FFF2-40B4-BE49-F238E27FC236}">
                <a16:creationId xmlns:a16="http://schemas.microsoft.com/office/drawing/2014/main" id="{7C130630-D010-EF4B-8F4B-1353F251BBF8}"/>
              </a:ext>
            </a:extLst>
          </p:cNvPr>
          <p:cNvSpPr/>
          <p:nvPr/>
        </p:nvSpPr>
        <p:spPr>
          <a:xfrm>
            <a:off x="7791450" y="478808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a:solidFill>
                  <a:srgbClr val="FFFFFF"/>
                </a:solidFill>
                <a:latin typeface="Noto Serif JP Regular" pitchFamily="34" charset="0"/>
                <a:ea typeface="Noto Serif JP Regular" pitchFamily="34" charset="-122"/>
              </a:rPr>
              <a:t>販売に際して</a:t>
            </a:r>
            <a:endParaRPr lang="en-US" sz="540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1</a:t>
            </a:r>
            <a:endParaRPr lang="en-US"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考査基準</a:t>
            </a:r>
            <a:endParaRPr lang="en-US" sz="540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６</a:t>
            </a:r>
            <a:endParaRPr lang="en-US"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情報商材</a:t>
            </a:r>
            <a:endParaRPr lang="en-US" sz="105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情報</a:t>
            </a:r>
            <a:endParaRPr lang="en-US" sz="150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武器全般</a:t>
            </a:r>
            <a:endParaRPr lang="en-US" sz="105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毒物劇物</a:t>
            </a:r>
            <a:endParaRPr lang="en-US" sz="105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武器・毒物</a:t>
            </a:r>
            <a:endParaRPr lang="en-US" sz="150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消費者金融</a:t>
            </a:r>
            <a:endParaRPr lang="en-US" sz="105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事業性ローン</a:t>
            </a:r>
            <a:endParaRPr lang="en-US" sz="105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過払い金請求</a:t>
            </a:r>
            <a:endParaRPr lang="en-US" sz="105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ICO</a:t>
            </a:r>
            <a:endParaRPr lang="en-US" sz="105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err="1">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金融</a:t>
            </a:r>
            <a:endParaRPr lang="en-US" sz="150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エステ</a:t>
            </a:r>
            <a:endParaRPr lang="en-US" sz="105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a:solidFill>
                  <a:srgbClr val="02022E"/>
                </a:solidFill>
              </a:rPr>
            </a:br>
            <a:r>
              <a:rPr lang="en-US" sz="1050" b="0" i="0" kern="0" spc="126">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無限連鎖講</a:t>
            </a:r>
            <a:endParaRPr lang="en-US" sz="105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探偵業</a:t>
            </a:r>
            <a:endParaRPr lang="en-US" sz="105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家政婦</a:t>
            </a:r>
            <a:endParaRPr lang="en-US" sz="105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生体販売</a:t>
            </a:r>
            <a:endParaRPr lang="en-US" sz="105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葬儀葬祭業</a:t>
            </a:r>
            <a:endParaRPr lang="en-US" sz="105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a:t>
            </a:r>
            <a:endParaRPr lang="en-US" sz="150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a:t>- </a:t>
            </a:r>
            <a:r>
              <a:rPr lang="es-ES" altLang="ja-JP"/>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占い</a:t>
            </a:r>
            <a:endParaRPr lang="en-US" sz="105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a:solidFill>
                  <a:srgbClr val="02022E"/>
                </a:solidFill>
                <a:latin typeface="Noto Serif JP Regular" pitchFamily="34" charset="0"/>
                <a:ea typeface="Noto Serif JP Regular" pitchFamily="34" charset="-122"/>
              </a:rPr>
              <a:t>)</a:t>
            </a:r>
          </a:p>
          <a:p>
            <a:pPr>
              <a:lnSpc>
                <a:spcPts val="1260"/>
              </a:lnSpc>
            </a:pPr>
            <a:endParaRPr lang="en-US" sz="105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14">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81438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a:solidFill>
                <a:srgbClr val="02022E"/>
              </a:solidFill>
            </a:endParaRPr>
          </a:p>
        </p:txBody>
      </p:sp>
      <p:sp>
        <p:nvSpPr>
          <p:cNvPr id="17" name="Object16"/>
          <p:cNvSpPr/>
          <p:nvPr/>
        </p:nvSpPr>
        <p:spPr>
          <a:xfrm>
            <a:off x="9648825" y="8143875"/>
            <a:ext cx="36385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a:solidFill>
                <a:srgbClr val="02022E"/>
              </a:solidFill>
            </a:endParaRPr>
          </a:p>
        </p:txBody>
      </p:sp>
      <p:sp>
        <p:nvSpPr>
          <p:cNvPr id="18" name="Object17"/>
          <p:cNvSpPr/>
          <p:nvPr/>
        </p:nvSpPr>
        <p:spPr>
          <a:xfrm>
            <a:off x="1276350" y="18288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9" name="Object18"/>
          <p:cNvSpPr/>
          <p:nvPr/>
        </p:nvSpPr>
        <p:spPr>
          <a:xfrm>
            <a:off x="1409700" y="1828800"/>
            <a:ext cx="7082547" cy="323850"/>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
字幕を用いて商品やサービスを説明していく構成の動画</a:t>
            </a:r>
            <a:endParaRPr lang="en-US" sz="1050">
              <a:solidFill>
                <a:srgbClr val="02022E"/>
              </a:solidFill>
            </a:endParaRPr>
          </a:p>
        </p:txBody>
      </p:sp>
      <p:sp>
        <p:nvSpPr>
          <p:cNvPr id="20" name="Object19"/>
          <p:cNvSpPr/>
          <p:nvPr/>
        </p:nvSpPr>
        <p:spPr>
          <a:xfrm>
            <a:off x="1276350" y="22669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1" name="Object20"/>
          <p:cNvSpPr/>
          <p:nvPr/>
        </p:nvSpPr>
        <p:spPr>
          <a:xfrm>
            <a:off x="1409700" y="2266950"/>
            <a:ext cx="65722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sz="1050">
              <a:solidFill>
                <a:srgbClr val="02022E"/>
              </a:solidFill>
            </a:endParaRPr>
          </a:p>
        </p:txBody>
      </p:sp>
      <p:sp>
        <p:nvSpPr>
          <p:cNvPr id="22" name="Object21"/>
          <p:cNvSpPr/>
          <p:nvPr/>
        </p:nvSpPr>
        <p:spPr>
          <a:xfrm>
            <a:off x="1276350" y="25431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3" name="Object22"/>
          <p:cNvSpPr/>
          <p:nvPr/>
        </p:nvSpPr>
        <p:spPr>
          <a:xfrm>
            <a:off x="1409700" y="2543175"/>
            <a:ext cx="16573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sz="1050">
              <a:solidFill>
                <a:srgbClr val="02022E"/>
              </a:solidFill>
            </a:endParaRPr>
          </a:p>
        </p:txBody>
      </p:sp>
      <p:sp>
        <p:nvSpPr>
          <p:cNvPr id="24" name="Object23"/>
          <p:cNvSpPr/>
          <p:nvPr/>
        </p:nvSpPr>
        <p:spPr>
          <a:xfrm>
            <a:off x="1276350" y="28194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5" name="Object24"/>
          <p:cNvSpPr/>
          <p:nvPr/>
        </p:nvSpPr>
        <p:spPr>
          <a:xfrm>
            <a:off x="1409700" y="2819400"/>
            <a:ext cx="49434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sz="1050">
              <a:solidFill>
                <a:srgbClr val="02022E"/>
              </a:solidFill>
            </a:endParaRPr>
          </a:p>
        </p:txBody>
      </p:sp>
      <p:sp>
        <p:nvSpPr>
          <p:cNvPr id="26" name="Object25"/>
          <p:cNvSpPr/>
          <p:nvPr/>
        </p:nvSpPr>
        <p:spPr>
          <a:xfrm>
            <a:off x="1276350" y="30956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7" name="Object26"/>
          <p:cNvSpPr/>
          <p:nvPr/>
        </p:nvSpPr>
        <p:spPr>
          <a:xfrm>
            <a:off x="1409700" y="3095625"/>
            <a:ext cx="4048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sz="1050">
              <a:solidFill>
                <a:srgbClr val="02022E"/>
              </a:solidFill>
            </a:endParaRPr>
          </a:p>
        </p:txBody>
      </p:sp>
      <p:sp>
        <p:nvSpPr>
          <p:cNvPr id="28" name="Object27"/>
          <p:cNvSpPr/>
          <p:nvPr/>
        </p:nvSpPr>
        <p:spPr>
          <a:xfrm>
            <a:off x="1276350" y="33718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9" name="Object28"/>
          <p:cNvSpPr/>
          <p:nvPr/>
        </p:nvSpPr>
        <p:spPr>
          <a:xfrm>
            <a:off x="1409700" y="3371850"/>
            <a:ext cx="37433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sz="1050">
              <a:solidFill>
                <a:srgbClr val="02022E"/>
              </a:solidFill>
            </a:endParaRPr>
          </a:p>
        </p:txBody>
      </p:sp>
      <p:sp>
        <p:nvSpPr>
          <p:cNvPr id="30" name="Object29"/>
          <p:cNvSpPr/>
          <p:nvPr/>
        </p:nvSpPr>
        <p:spPr>
          <a:xfrm>
            <a:off x="1276350" y="36480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1" name="Object30"/>
          <p:cNvSpPr/>
          <p:nvPr/>
        </p:nvSpPr>
        <p:spPr>
          <a:xfrm>
            <a:off x="1409700" y="3648075"/>
            <a:ext cx="43338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sz="1050">
              <a:solidFill>
                <a:srgbClr val="02022E"/>
              </a:solidFill>
            </a:endParaRPr>
          </a:p>
        </p:txBody>
      </p:sp>
      <p:sp>
        <p:nvSpPr>
          <p:cNvPr id="32" name="Object31"/>
          <p:cNvSpPr/>
          <p:nvPr/>
        </p:nvSpPr>
        <p:spPr>
          <a:xfrm>
            <a:off x="1276350" y="39243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3" name="Object32"/>
          <p:cNvSpPr/>
          <p:nvPr/>
        </p:nvSpPr>
        <p:spPr>
          <a:xfrm>
            <a:off x="1409700" y="3924300"/>
            <a:ext cx="49434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sz="1050">
              <a:solidFill>
                <a:srgbClr val="02022E"/>
              </a:solidFill>
            </a:endParaRPr>
          </a:p>
        </p:txBody>
      </p:sp>
      <p:sp>
        <p:nvSpPr>
          <p:cNvPr id="34" name="Object33"/>
          <p:cNvSpPr/>
          <p:nvPr/>
        </p:nvSpPr>
        <p:spPr>
          <a:xfrm>
            <a:off x="1276350" y="42005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5" name="Object34"/>
          <p:cNvSpPr/>
          <p:nvPr/>
        </p:nvSpPr>
        <p:spPr>
          <a:xfrm>
            <a:off x="1409700" y="4200525"/>
            <a:ext cx="13620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sz="1050">
              <a:solidFill>
                <a:srgbClr val="02022E"/>
              </a:solidFill>
            </a:endParaRPr>
          </a:p>
        </p:txBody>
      </p:sp>
      <p:sp>
        <p:nvSpPr>
          <p:cNvPr id="36" name="Object35"/>
          <p:cNvSpPr/>
          <p:nvPr/>
        </p:nvSpPr>
        <p:spPr>
          <a:xfrm>
            <a:off x="1276350" y="52768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7" name="Object36"/>
          <p:cNvSpPr/>
          <p:nvPr/>
        </p:nvSpPr>
        <p:spPr>
          <a:xfrm>
            <a:off x="1409700" y="5276850"/>
            <a:ext cx="24098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endParaRPr lang="en-US" sz="1050">
              <a:solidFill>
                <a:srgbClr val="02022E"/>
              </a:solidFill>
            </a:endParaRPr>
          </a:p>
        </p:txBody>
      </p:sp>
      <p:sp>
        <p:nvSpPr>
          <p:cNvPr id="38" name="Object37"/>
          <p:cNvSpPr/>
          <p:nvPr/>
        </p:nvSpPr>
        <p:spPr>
          <a:xfrm>
            <a:off x="1276350" y="55530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9" name="Object38"/>
          <p:cNvSpPr/>
          <p:nvPr/>
        </p:nvSpPr>
        <p:spPr>
          <a:xfrm>
            <a:off x="1409700" y="5553075"/>
            <a:ext cx="25527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sz="1050">
              <a:solidFill>
                <a:srgbClr val="02022E"/>
              </a:solidFill>
            </a:endParaRPr>
          </a:p>
        </p:txBody>
      </p:sp>
      <p:sp>
        <p:nvSpPr>
          <p:cNvPr id="40" name="Object39"/>
          <p:cNvSpPr/>
          <p:nvPr/>
        </p:nvSpPr>
        <p:spPr>
          <a:xfrm>
            <a:off x="1276350" y="58293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1" name="Object40"/>
          <p:cNvSpPr/>
          <p:nvPr/>
        </p:nvSpPr>
        <p:spPr>
          <a:xfrm>
            <a:off x="1409700" y="5829300"/>
            <a:ext cx="59817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sz="1050">
              <a:solidFill>
                <a:srgbClr val="02022E"/>
              </a:solidFill>
            </a:endParaRPr>
          </a:p>
        </p:txBody>
      </p:sp>
      <p:sp>
        <p:nvSpPr>
          <p:cNvPr id="42" name="Object41"/>
          <p:cNvSpPr/>
          <p:nvPr/>
        </p:nvSpPr>
        <p:spPr>
          <a:xfrm>
            <a:off x="1276350" y="61055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3" name="Object42"/>
          <p:cNvSpPr/>
          <p:nvPr/>
        </p:nvSpPr>
        <p:spPr>
          <a:xfrm>
            <a:off x="1409700" y="6105525"/>
            <a:ext cx="47815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sz="1050">
              <a:solidFill>
                <a:srgbClr val="02022E"/>
              </a:solidFill>
            </a:endParaRPr>
          </a:p>
        </p:txBody>
      </p:sp>
      <p:sp>
        <p:nvSpPr>
          <p:cNvPr id="44" name="Object43"/>
          <p:cNvSpPr/>
          <p:nvPr/>
        </p:nvSpPr>
        <p:spPr>
          <a:xfrm>
            <a:off x="1276350" y="63817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5" name="Object44"/>
          <p:cNvSpPr/>
          <p:nvPr/>
        </p:nvSpPr>
        <p:spPr>
          <a:xfrm>
            <a:off x="1409700" y="6381750"/>
            <a:ext cx="26955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sz="1050">
              <a:solidFill>
                <a:srgbClr val="02022E"/>
              </a:solidFill>
            </a:endParaRPr>
          </a:p>
        </p:txBody>
      </p:sp>
      <p:sp>
        <p:nvSpPr>
          <p:cNvPr id="46" name="Object45"/>
          <p:cNvSpPr/>
          <p:nvPr/>
        </p:nvSpPr>
        <p:spPr>
          <a:xfrm>
            <a:off x="1276350" y="66579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7" name="Object46"/>
          <p:cNvSpPr/>
          <p:nvPr/>
        </p:nvSpPr>
        <p:spPr>
          <a:xfrm>
            <a:off x="1409700" y="6657975"/>
            <a:ext cx="5619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sz="1050">
              <a:solidFill>
                <a:srgbClr val="02022E"/>
              </a:solidFill>
            </a:endParaRPr>
          </a:p>
        </p:txBody>
      </p:sp>
      <p:sp>
        <p:nvSpPr>
          <p:cNvPr id="48" name="Object47"/>
          <p:cNvSpPr/>
          <p:nvPr/>
        </p:nvSpPr>
        <p:spPr>
          <a:xfrm>
            <a:off x="1276350" y="69342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9" name="Object48"/>
          <p:cNvSpPr/>
          <p:nvPr/>
        </p:nvSpPr>
        <p:spPr>
          <a:xfrm>
            <a:off x="1409700" y="6934200"/>
            <a:ext cx="38957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sz="1050">
              <a:solidFill>
                <a:srgbClr val="02022E"/>
              </a:solidFill>
            </a:endParaRPr>
          </a:p>
        </p:txBody>
      </p:sp>
      <p:sp>
        <p:nvSpPr>
          <p:cNvPr id="50" name="Object49"/>
          <p:cNvSpPr/>
          <p:nvPr/>
        </p:nvSpPr>
        <p:spPr>
          <a:xfrm>
            <a:off x="1276350" y="72104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1" name="Object50"/>
          <p:cNvSpPr/>
          <p:nvPr/>
        </p:nvSpPr>
        <p:spPr>
          <a:xfrm>
            <a:off x="1409700" y="7210425"/>
            <a:ext cx="1800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sz="1050">
              <a:solidFill>
                <a:srgbClr val="02022E"/>
              </a:solidFill>
            </a:endParaRPr>
          </a:p>
        </p:txBody>
      </p:sp>
      <p:sp>
        <p:nvSpPr>
          <p:cNvPr id="52" name="Object51"/>
          <p:cNvSpPr/>
          <p:nvPr/>
        </p:nvSpPr>
        <p:spPr>
          <a:xfrm>
            <a:off x="1276350" y="74866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3" name="Object52"/>
          <p:cNvSpPr/>
          <p:nvPr/>
        </p:nvSpPr>
        <p:spPr>
          <a:xfrm>
            <a:off x="1409700" y="7486650"/>
            <a:ext cx="5229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sz="1050">
              <a:solidFill>
                <a:srgbClr val="02022E"/>
              </a:solidFill>
            </a:endParaRPr>
          </a:p>
        </p:txBody>
      </p:sp>
      <p:sp>
        <p:nvSpPr>
          <p:cNvPr id="54" name="Object53"/>
          <p:cNvSpPr/>
          <p:nvPr/>
        </p:nvSpPr>
        <p:spPr>
          <a:xfrm>
            <a:off x="1276350" y="77628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5" name="Object54"/>
          <p:cNvSpPr/>
          <p:nvPr/>
        </p:nvSpPr>
        <p:spPr>
          <a:xfrm>
            <a:off x="1409700" y="7762875"/>
            <a:ext cx="21050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sz="1050">
              <a:solidFill>
                <a:srgbClr val="02022E"/>
              </a:solidFill>
            </a:endParaRPr>
          </a:p>
        </p:txBody>
      </p:sp>
      <p:sp>
        <p:nvSpPr>
          <p:cNvPr id="56" name="Object55"/>
          <p:cNvSpPr/>
          <p:nvPr/>
        </p:nvSpPr>
        <p:spPr>
          <a:xfrm>
            <a:off x="9925050" y="18383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7" name="Object56"/>
          <p:cNvSpPr/>
          <p:nvPr/>
        </p:nvSpPr>
        <p:spPr>
          <a:xfrm>
            <a:off x="10058400" y="1838325"/>
            <a:ext cx="27051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endParaRPr lang="en-US" sz="1050">
              <a:solidFill>
                <a:srgbClr val="02022E"/>
              </a:solidFill>
            </a:endParaRPr>
          </a:p>
        </p:txBody>
      </p:sp>
      <p:sp>
        <p:nvSpPr>
          <p:cNvPr id="58" name="Object57"/>
          <p:cNvSpPr/>
          <p:nvPr/>
        </p:nvSpPr>
        <p:spPr>
          <a:xfrm>
            <a:off x="9925050" y="21145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9" name="Object58"/>
          <p:cNvSpPr/>
          <p:nvPr/>
        </p:nvSpPr>
        <p:spPr>
          <a:xfrm>
            <a:off x="10058400" y="2114550"/>
            <a:ext cx="37528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sz="1050">
              <a:solidFill>
                <a:srgbClr val="02022E"/>
              </a:solidFill>
            </a:endParaRPr>
          </a:p>
        </p:txBody>
      </p:sp>
      <p:sp>
        <p:nvSpPr>
          <p:cNvPr id="60" name="Object59"/>
          <p:cNvSpPr/>
          <p:nvPr/>
        </p:nvSpPr>
        <p:spPr>
          <a:xfrm>
            <a:off x="9925050" y="23907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1" name="Object60"/>
          <p:cNvSpPr/>
          <p:nvPr/>
        </p:nvSpPr>
        <p:spPr>
          <a:xfrm>
            <a:off x="10058400" y="2390775"/>
            <a:ext cx="7248525" cy="323850"/>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
（最新かつ、掲載日に1年以内のデータのみ有効）</a:t>
            </a:r>
            <a:endParaRPr lang="en-US" sz="1050">
              <a:solidFill>
                <a:srgbClr val="02022E"/>
              </a:solidFill>
            </a:endParaRPr>
          </a:p>
        </p:txBody>
      </p:sp>
      <p:sp>
        <p:nvSpPr>
          <p:cNvPr id="62" name="Object61"/>
          <p:cNvSpPr/>
          <p:nvPr/>
        </p:nvSpPr>
        <p:spPr>
          <a:xfrm>
            <a:off x="9925050" y="28289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3" name="Object62"/>
          <p:cNvSpPr/>
          <p:nvPr/>
        </p:nvSpPr>
        <p:spPr>
          <a:xfrm>
            <a:off x="10058400" y="2828925"/>
            <a:ext cx="5991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sz="1050">
              <a:solidFill>
                <a:srgbClr val="02022E"/>
              </a:solidFill>
            </a:endParaRPr>
          </a:p>
        </p:txBody>
      </p:sp>
      <p:sp>
        <p:nvSpPr>
          <p:cNvPr id="64" name="Object63"/>
          <p:cNvSpPr/>
          <p:nvPr/>
        </p:nvSpPr>
        <p:spPr>
          <a:xfrm>
            <a:off x="9925050" y="31051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5" name="Object64"/>
          <p:cNvSpPr/>
          <p:nvPr/>
        </p:nvSpPr>
        <p:spPr>
          <a:xfrm>
            <a:off x="10058400" y="3105150"/>
            <a:ext cx="52482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sz="1050">
              <a:solidFill>
                <a:srgbClr val="02022E"/>
              </a:solidFill>
            </a:endParaRPr>
          </a:p>
        </p:txBody>
      </p:sp>
      <p:sp>
        <p:nvSpPr>
          <p:cNvPr id="66" name="Object65"/>
          <p:cNvSpPr/>
          <p:nvPr/>
        </p:nvSpPr>
        <p:spPr>
          <a:xfrm>
            <a:off x="9925050" y="33813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7" name="Object66"/>
          <p:cNvSpPr/>
          <p:nvPr/>
        </p:nvSpPr>
        <p:spPr>
          <a:xfrm>
            <a:off x="10058400" y="3381375"/>
            <a:ext cx="33051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sz="1050">
              <a:solidFill>
                <a:srgbClr val="02022E"/>
              </a:solidFill>
            </a:endParaRPr>
          </a:p>
        </p:txBody>
      </p:sp>
      <p:sp>
        <p:nvSpPr>
          <p:cNvPr id="68" name="Object67"/>
          <p:cNvSpPr/>
          <p:nvPr/>
        </p:nvSpPr>
        <p:spPr>
          <a:xfrm>
            <a:off x="9925050" y="36576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9" name="Object68"/>
          <p:cNvSpPr/>
          <p:nvPr/>
        </p:nvSpPr>
        <p:spPr>
          <a:xfrm>
            <a:off x="10058400" y="3657600"/>
            <a:ext cx="31527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sz="1050">
              <a:solidFill>
                <a:srgbClr val="02022E"/>
              </a:solidFill>
            </a:endParaRPr>
          </a:p>
        </p:txBody>
      </p:sp>
      <p:sp>
        <p:nvSpPr>
          <p:cNvPr id="70" name="Object69"/>
          <p:cNvSpPr/>
          <p:nvPr/>
        </p:nvSpPr>
        <p:spPr>
          <a:xfrm>
            <a:off x="9925050" y="39338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1" name="Object70"/>
          <p:cNvSpPr/>
          <p:nvPr/>
        </p:nvSpPr>
        <p:spPr>
          <a:xfrm>
            <a:off x="10058400" y="3933825"/>
            <a:ext cx="26955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sz="1050">
              <a:solidFill>
                <a:srgbClr val="02022E"/>
              </a:solidFill>
            </a:endParaRPr>
          </a:p>
        </p:txBody>
      </p:sp>
      <p:sp>
        <p:nvSpPr>
          <p:cNvPr id="72" name="Object71"/>
          <p:cNvSpPr/>
          <p:nvPr/>
        </p:nvSpPr>
        <p:spPr>
          <a:xfrm>
            <a:off x="9925050" y="42100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3" name="Object72"/>
          <p:cNvSpPr/>
          <p:nvPr/>
        </p:nvSpPr>
        <p:spPr>
          <a:xfrm>
            <a:off x="10058400" y="4210050"/>
            <a:ext cx="64293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sz="1050">
              <a:solidFill>
                <a:srgbClr val="02022E"/>
              </a:solidFill>
            </a:endParaRPr>
          </a:p>
        </p:txBody>
      </p:sp>
      <p:sp>
        <p:nvSpPr>
          <p:cNvPr id="74" name="Object73"/>
          <p:cNvSpPr/>
          <p:nvPr/>
        </p:nvSpPr>
        <p:spPr>
          <a:xfrm>
            <a:off x="9925050" y="44862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5" name="Object74"/>
          <p:cNvSpPr/>
          <p:nvPr/>
        </p:nvSpPr>
        <p:spPr>
          <a:xfrm>
            <a:off x="10058400" y="4486275"/>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比較広告</a:t>
            </a:r>
            <a:endParaRPr lang="en-US" sz="1050">
              <a:solidFill>
                <a:srgbClr val="02022E"/>
              </a:solidFill>
            </a:endParaRPr>
          </a:p>
        </p:txBody>
      </p:sp>
      <p:sp>
        <p:nvSpPr>
          <p:cNvPr id="76" name="Object75"/>
          <p:cNvSpPr/>
          <p:nvPr/>
        </p:nvSpPr>
        <p:spPr>
          <a:xfrm>
            <a:off x="9925050" y="47625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7" name="Object76"/>
          <p:cNvSpPr/>
          <p:nvPr/>
        </p:nvSpPr>
        <p:spPr>
          <a:xfrm>
            <a:off x="10058400" y="4762500"/>
            <a:ext cx="28479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sz="1050">
              <a:solidFill>
                <a:srgbClr val="02022E"/>
              </a:solidFill>
            </a:endParaRPr>
          </a:p>
        </p:txBody>
      </p:sp>
      <p:sp>
        <p:nvSpPr>
          <p:cNvPr id="78" name="Object77"/>
          <p:cNvSpPr/>
          <p:nvPr/>
        </p:nvSpPr>
        <p:spPr>
          <a:xfrm>
            <a:off x="9925050" y="50387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9" name="Object78"/>
          <p:cNvSpPr/>
          <p:nvPr/>
        </p:nvSpPr>
        <p:spPr>
          <a:xfrm>
            <a:off x="10058399" y="5038725"/>
            <a:ext cx="33051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sz="1050">
              <a:solidFill>
                <a:srgbClr val="02022E"/>
              </a:solidFill>
            </a:endParaRPr>
          </a:p>
        </p:txBody>
      </p:sp>
      <p:sp>
        <p:nvSpPr>
          <p:cNvPr id="80" name="Object79"/>
          <p:cNvSpPr/>
          <p:nvPr/>
        </p:nvSpPr>
        <p:spPr>
          <a:xfrm>
            <a:off x="9925050" y="53149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1" name="Object80"/>
          <p:cNvSpPr/>
          <p:nvPr/>
        </p:nvSpPr>
        <p:spPr>
          <a:xfrm>
            <a:off x="10058400" y="5314950"/>
            <a:ext cx="24003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sz="1050">
              <a:solidFill>
                <a:srgbClr val="02022E"/>
              </a:solidFill>
            </a:endParaRPr>
          </a:p>
        </p:txBody>
      </p:sp>
      <p:sp>
        <p:nvSpPr>
          <p:cNvPr id="82" name="Object81"/>
          <p:cNvSpPr/>
          <p:nvPr/>
        </p:nvSpPr>
        <p:spPr>
          <a:xfrm>
            <a:off x="9925050" y="55911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3" name="Object82"/>
          <p:cNvSpPr/>
          <p:nvPr/>
        </p:nvSpPr>
        <p:spPr>
          <a:xfrm>
            <a:off x="10058400" y="5591175"/>
            <a:ext cx="28575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sz="1050">
              <a:solidFill>
                <a:srgbClr val="02022E"/>
              </a:solidFill>
            </a:endParaRPr>
          </a:p>
        </p:txBody>
      </p:sp>
      <p:sp>
        <p:nvSpPr>
          <p:cNvPr id="84" name="Object83"/>
          <p:cNvSpPr/>
          <p:nvPr/>
        </p:nvSpPr>
        <p:spPr>
          <a:xfrm>
            <a:off x="9925050" y="58674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5" name="Object84"/>
          <p:cNvSpPr/>
          <p:nvPr/>
        </p:nvSpPr>
        <p:spPr>
          <a:xfrm>
            <a:off x="10058400" y="5867400"/>
            <a:ext cx="5238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sz="1050">
              <a:solidFill>
                <a:srgbClr val="02022E"/>
              </a:solidFill>
            </a:endParaRPr>
          </a:p>
        </p:txBody>
      </p:sp>
      <p:sp>
        <p:nvSpPr>
          <p:cNvPr id="86" name="Object85"/>
          <p:cNvSpPr/>
          <p:nvPr/>
        </p:nvSpPr>
        <p:spPr>
          <a:xfrm>
            <a:off x="9925050" y="61436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7" name="Object86"/>
          <p:cNvSpPr/>
          <p:nvPr/>
        </p:nvSpPr>
        <p:spPr>
          <a:xfrm>
            <a:off x="10058400" y="6143625"/>
            <a:ext cx="22574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sz="1050">
              <a:solidFill>
                <a:srgbClr val="02022E"/>
              </a:solidFill>
            </a:endParaRPr>
          </a:p>
        </p:txBody>
      </p:sp>
      <p:sp>
        <p:nvSpPr>
          <p:cNvPr id="88" name="Object87"/>
          <p:cNvSpPr/>
          <p:nvPr/>
        </p:nvSpPr>
        <p:spPr>
          <a:xfrm>
            <a:off x="9925050" y="64198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9" name="Object88"/>
          <p:cNvSpPr/>
          <p:nvPr/>
        </p:nvSpPr>
        <p:spPr>
          <a:xfrm>
            <a:off x="10058400" y="6419850"/>
            <a:ext cx="16573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sz="1050">
              <a:solidFill>
                <a:srgbClr val="02022E"/>
              </a:solidFill>
            </a:endParaRPr>
          </a:p>
        </p:txBody>
      </p:sp>
      <p:sp>
        <p:nvSpPr>
          <p:cNvPr id="90" name="Object89"/>
          <p:cNvSpPr/>
          <p:nvPr/>
        </p:nvSpPr>
        <p:spPr>
          <a:xfrm>
            <a:off x="9925050" y="66960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1" name="Object90"/>
          <p:cNvSpPr/>
          <p:nvPr/>
        </p:nvSpPr>
        <p:spPr>
          <a:xfrm>
            <a:off x="10058400" y="6696075"/>
            <a:ext cx="30003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sz="1050">
              <a:solidFill>
                <a:srgbClr val="02022E"/>
              </a:solidFill>
            </a:endParaRPr>
          </a:p>
        </p:txBody>
      </p:sp>
      <p:sp>
        <p:nvSpPr>
          <p:cNvPr id="92" name="Object91"/>
          <p:cNvSpPr/>
          <p:nvPr/>
        </p:nvSpPr>
        <p:spPr>
          <a:xfrm>
            <a:off x="9925050" y="69723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3" name="Object92"/>
          <p:cNvSpPr/>
          <p:nvPr/>
        </p:nvSpPr>
        <p:spPr>
          <a:xfrm>
            <a:off x="10058400" y="6972300"/>
            <a:ext cx="2562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sz="1050">
              <a:solidFill>
                <a:srgbClr val="02022E"/>
              </a:solidFill>
            </a:endParaRPr>
          </a:p>
        </p:txBody>
      </p:sp>
      <p:sp>
        <p:nvSpPr>
          <p:cNvPr id="94" name="Object93"/>
          <p:cNvSpPr/>
          <p:nvPr/>
        </p:nvSpPr>
        <p:spPr>
          <a:xfrm>
            <a:off x="9925050" y="72485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5" name="Object94"/>
          <p:cNvSpPr/>
          <p:nvPr/>
        </p:nvSpPr>
        <p:spPr>
          <a:xfrm>
            <a:off x="10058399" y="7248525"/>
            <a:ext cx="5991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sz="1050">
              <a:solidFill>
                <a:srgbClr val="02022E"/>
              </a:solidFill>
            </a:endParaRPr>
          </a:p>
        </p:txBody>
      </p:sp>
      <p:sp>
        <p:nvSpPr>
          <p:cNvPr id="96" name="Object95"/>
          <p:cNvSpPr/>
          <p:nvPr/>
        </p:nvSpPr>
        <p:spPr>
          <a:xfrm>
            <a:off x="9925050" y="75247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7" name="Object96"/>
          <p:cNvSpPr/>
          <p:nvPr/>
        </p:nvSpPr>
        <p:spPr>
          <a:xfrm>
            <a:off x="10058400" y="7524750"/>
            <a:ext cx="5238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sz="105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a:solidFill>
                <a:srgbClr val="02022E"/>
              </a:solidFill>
            </a:endParaRPr>
          </a:p>
        </p:txBody>
      </p:sp>
      <p:sp>
        <p:nvSpPr>
          <p:cNvPr id="100" name="Object99"/>
          <p:cNvSpPr/>
          <p:nvPr/>
        </p:nvSpPr>
        <p:spPr>
          <a:xfrm>
            <a:off x="1276350" y="8961751"/>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1" name="Object100"/>
          <p:cNvSpPr/>
          <p:nvPr/>
        </p:nvSpPr>
        <p:spPr>
          <a:xfrm>
            <a:off x="1409700" y="8961751"/>
            <a:ext cx="5514369"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endParaRPr lang="en-US" sz="1050">
              <a:solidFill>
                <a:srgbClr val="02022E"/>
              </a:solidFill>
            </a:endParaRPr>
          </a:p>
        </p:txBody>
      </p:sp>
      <p:sp>
        <p:nvSpPr>
          <p:cNvPr id="102" name="Object101"/>
          <p:cNvSpPr/>
          <p:nvPr/>
        </p:nvSpPr>
        <p:spPr>
          <a:xfrm>
            <a:off x="1276350" y="9237976"/>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3" name="Object102"/>
          <p:cNvSpPr/>
          <p:nvPr/>
        </p:nvSpPr>
        <p:spPr>
          <a:xfrm>
            <a:off x="1409700" y="9237976"/>
            <a:ext cx="4191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sz="105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a:t>- </a:t>
            </a:r>
            <a:r>
              <a:rPr lang="es-ES" altLang="ja-JP"/>
              <a:t>NG</a:t>
            </a:r>
            <a:r>
              <a:rPr lang="ja-JP" altLang="en-US"/>
              <a:t>クリエイティブ表現</a:t>
            </a:r>
          </a:p>
        </p:txBody>
      </p:sp>
      <p:sp>
        <p:nvSpPr>
          <p:cNvPr id="104" name="Object54">
            <a:extLst>
              <a:ext uri="{FF2B5EF4-FFF2-40B4-BE49-F238E27FC236}">
                <a16:creationId xmlns:a16="http://schemas.microsoft.com/office/drawing/2014/main" id="{43DA3F76-7613-4649-C28C-12D5A5F7345E}"/>
              </a:ext>
            </a:extLst>
          </p:cNvPr>
          <p:cNvSpPr/>
          <p:nvPr/>
        </p:nvSpPr>
        <p:spPr>
          <a:xfrm>
            <a:off x="1433512" y="8039101"/>
            <a:ext cx="6328255" cy="165912"/>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sz="1050">
              <a:solidFill>
                <a:srgbClr val="02022E"/>
              </a:solidFill>
            </a:endParaRPr>
          </a:p>
        </p:txBody>
      </p:sp>
      <p:sp>
        <p:nvSpPr>
          <p:cNvPr id="105" name="Object53">
            <a:extLst>
              <a:ext uri="{FF2B5EF4-FFF2-40B4-BE49-F238E27FC236}">
                <a16:creationId xmlns:a16="http://schemas.microsoft.com/office/drawing/2014/main" id="{E4174B9B-E29D-9FD3-A5E4-F8334313F94F}"/>
              </a:ext>
            </a:extLst>
          </p:cNvPr>
          <p:cNvSpPr/>
          <p:nvPr/>
        </p:nvSpPr>
        <p:spPr>
          <a:xfrm>
            <a:off x="1278532" y="8039368"/>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a:solidFill>
                <a:srgbClr val="02022E"/>
              </a:solidFill>
            </a:endParaRPr>
          </a:p>
        </p:txBody>
      </p:sp>
      <p:sp>
        <p:nvSpPr>
          <p:cNvPr id="12" name="Object11"/>
          <p:cNvSpPr/>
          <p:nvPr/>
        </p:nvSpPr>
        <p:spPr>
          <a:xfrm>
            <a:off x="304800" y="9163050"/>
            <a:ext cx="1333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erif JP Regular" pitchFamily="34" charset="0"/>
                <a:ea typeface="Noto Serif JP Regular" pitchFamily="34" charset="-122"/>
                <a:cs typeface="Noto Serif JP Regular" pitchFamily="34" charset="-120"/>
              </a:rPr>
              <a:t>※</a:t>
            </a:r>
            <a:endParaRPr lang="en-US" sz="825">
              <a:solidFill>
                <a:srgbClr val="34363D"/>
              </a:solidFill>
            </a:endParaRPr>
          </a:p>
        </p:txBody>
      </p:sp>
      <p:sp>
        <p:nvSpPr>
          <p:cNvPr id="13" name="Object12"/>
          <p:cNvSpPr/>
          <p:nvPr/>
        </p:nvSpPr>
        <p:spPr>
          <a:xfrm>
            <a:off x="409575" y="9163050"/>
            <a:ext cx="53530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endParaRPr lang="en-US" sz="825">
              <a:solidFill>
                <a:srgbClr val="34363D"/>
              </a:solidFill>
            </a:endParaRPr>
          </a:p>
        </p:txBody>
      </p:sp>
      <p:sp>
        <p:nvSpPr>
          <p:cNvPr id="14" name="Object13"/>
          <p:cNvSpPr/>
          <p:nvPr/>
        </p:nvSpPr>
        <p:spPr>
          <a:xfrm>
            <a:off x="304800" y="9353550"/>
            <a:ext cx="1333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erif JP Regular" pitchFamily="34" charset="0"/>
                <a:ea typeface="Noto Serif JP Regular" pitchFamily="34" charset="-122"/>
                <a:cs typeface="Noto Serif JP Regular" pitchFamily="34" charset="-120"/>
              </a:rPr>
              <a:t>※</a:t>
            </a:r>
            <a:endParaRPr lang="en-US" sz="825">
              <a:solidFill>
                <a:srgbClr val="34363D"/>
              </a:solidFill>
            </a:endParaRPr>
          </a:p>
        </p:txBody>
      </p:sp>
      <p:sp>
        <p:nvSpPr>
          <p:cNvPr id="15" name="Object14"/>
          <p:cNvSpPr/>
          <p:nvPr/>
        </p:nvSpPr>
        <p:spPr>
          <a:xfrm>
            <a:off x="409575" y="9353550"/>
            <a:ext cx="50101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sz="825">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sz="1500">
              <a:solidFill>
                <a:srgbClr val="02022E"/>
              </a:solidFill>
            </a:endParaRPr>
          </a:p>
        </p:txBody>
      </p:sp>
      <p:sp>
        <p:nvSpPr>
          <p:cNvPr id="18" name="Object35">
            <a:extLst>
              <a:ext uri="{FF2B5EF4-FFF2-40B4-BE49-F238E27FC236}">
                <a16:creationId xmlns:a16="http://schemas.microsoft.com/office/drawing/2014/main" id="{71D0A23D-593D-E3E7-E87F-79E2597A4CC3}"/>
              </a:ext>
            </a:extLst>
          </p:cNvPr>
          <p:cNvSpPr/>
          <p:nvPr/>
        </p:nvSpPr>
        <p:spPr>
          <a:xfrm>
            <a:off x="647700" y="4735463"/>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3"/>
            <a:ext cx="24098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調査期間</a:t>
            </a:r>
            <a:endParaRPr lang="en-US" sz="1050">
              <a:solidFill>
                <a:srgbClr val="02022E"/>
              </a:solidFill>
            </a:endParaRPr>
          </a:p>
        </p:txBody>
      </p:sp>
      <p:sp>
        <p:nvSpPr>
          <p:cNvPr id="21" name="Object35">
            <a:extLst>
              <a:ext uri="{FF2B5EF4-FFF2-40B4-BE49-F238E27FC236}">
                <a16:creationId xmlns:a16="http://schemas.microsoft.com/office/drawing/2014/main" id="{98D83A7E-85ED-0277-805F-0D6806FC24AF}"/>
              </a:ext>
            </a:extLst>
          </p:cNvPr>
          <p:cNvSpPr/>
          <p:nvPr/>
        </p:nvSpPr>
        <p:spPr>
          <a:xfrm>
            <a:off x="652236" y="4936847"/>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2" name="Object36">
            <a:extLst>
              <a:ext uri="{FF2B5EF4-FFF2-40B4-BE49-F238E27FC236}">
                <a16:creationId xmlns:a16="http://schemas.microsoft.com/office/drawing/2014/main" id="{F7A5AE1E-1C2F-02DE-B5B9-8C5DF98924D6}"/>
              </a:ext>
            </a:extLst>
          </p:cNvPr>
          <p:cNvSpPr/>
          <p:nvPr/>
        </p:nvSpPr>
        <p:spPr>
          <a:xfrm>
            <a:off x="785586" y="4936847"/>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調査機関</a:t>
            </a:r>
            <a:endParaRPr lang="en-US" sz="1050">
              <a:solidFill>
                <a:srgbClr val="02022E"/>
              </a:solidFill>
            </a:endParaRPr>
          </a:p>
        </p:txBody>
      </p:sp>
      <p:sp>
        <p:nvSpPr>
          <p:cNvPr id="24" name="Object35">
            <a:extLst>
              <a:ext uri="{FF2B5EF4-FFF2-40B4-BE49-F238E27FC236}">
                <a16:creationId xmlns:a16="http://schemas.microsoft.com/office/drawing/2014/main" id="{30A68B17-BD19-AF8A-5955-8F338627FBDE}"/>
              </a:ext>
            </a:extLst>
          </p:cNvPr>
          <p:cNvSpPr/>
          <p:nvPr/>
        </p:nvSpPr>
        <p:spPr>
          <a:xfrm>
            <a:off x="657682" y="5138231"/>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5" name="Object36">
            <a:extLst>
              <a:ext uri="{FF2B5EF4-FFF2-40B4-BE49-F238E27FC236}">
                <a16:creationId xmlns:a16="http://schemas.microsoft.com/office/drawing/2014/main" id="{D63758C7-70F9-8B08-9B55-38E51CA64659}"/>
              </a:ext>
            </a:extLst>
          </p:cNvPr>
          <p:cNvSpPr/>
          <p:nvPr/>
        </p:nvSpPr>
        <p:spPr>
          <a:xfrm>
            <a:off x="791032" y="5138231"/>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調査対象</a:t>
            </a:r>
            <a:endParaRPr lang="en-US" sz="1050">
              <a:solidFill>
                <a:srgbClr val="02022E"/>
              </a:solidFill>
            </a:endParaRPr>
          </a:p>
        </p:txBody>
      </p:sp>
      <p:sp>
        <p:nvSpPr>
          <p:cNvPr id="26" name="Object35">
            <a:extLst>
              <a:ext uri="{FF2B5EF4-FFF2-40B4-BE49-F238E27FC236}">
                <a16:creationId xmlns:a16="http://schemas.microsoft.com/office/drawing/2014/main" id="{35828AF2-27F5-114C-BB39-540ECF293B08}"/>
              </a:ext>
            </a:extLst>
          </p:cNvPr>
          <p:cNvSpPr/>
          <p:nvPr/>
        </p:nvSpPr>
        <p:spPr>
          <a:xfrm>
            <a:off x="657682" y="5347282"/>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7" name="Object36">
            <a:extLst>
              <a:ext uri="{FF2B5EF4-FFF2-40B4-BE49-F238E27FC236}">
                <a16:creationId xmlns:a16="http://schemas.microsoft.com/office/drawing/2014/main" id="{776DFA4D-074A-E0BA-324E-F49C3D9D4687}"/>
              </a:ext>
            </a:extLst>
          </p:cNvPr>
          <p:cNvSpPr/>
          <p:nvPr/>
        </p:nvSpPr>
        <p:spPr>
          <a:xfrm>
            <a:off x="791032" y="5347282"/>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有効回答数(サンプル数)</a:t>
            </a:r>
            <a:endParaRPr lang="en-US" sz="1050">
              <a:solidFill>
                <a:srgbClr val="02022E"/>
              </a:solidFill>
            </a:endParaRPr>
          </a:p>
        </p:txBody>
      </p:sp>
      <p:sp>
        <p:nvSpPr>
          <p:cNvPr id="28" name="Object35">
            <a:extLst>
              <a:ext uri="{FF2B5EF4-FFF2-40B4-BE49-F238E27FC236}">
                <a16:creationId xmlns:a16="http://schemas.microsoft.com/office/drawing/2014/main" id="{8209A50D-88EE-9900-AF6D-5172153F9662}"/>
              </a:ext>
            </a:extLst>
          </p:cNvPr>
          <p:cNvSpPr/>
          <p:nvPr/>
        </p:nvSpPr>
        <p:spPr>
          <a:xfrm>
            <a:off x="663129" y="5556834"/>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9" name="Object36">
            <a:extLst>
              <a:ext uri="{FF2B5EF4-FFF2-40B4-BE49-F238E27FC236}">
                <a16:creationId xmlns:a16="http://schemas.microsoft.com/office/drawing/2014/main" id="{A1749AF4-013F-6048-1F8A-F45CC2922A2C}"/>
              </a:ext>
            </a:extLst>
          </p:cNvPr>
          <p:cNvSpPr/>
          <p:nvPr/>
        </p:nvSpPr>
        <p:spPr>
          <a:xfrm>
            <a:off x="796479" y="5556834"/>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調査方法(集計方法、算出方法)</a:t>
            </a:r>
            <a:endParaRPr lang="en-US" sz="105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a:t>
            </a:r>
            <a:r>
              <a:rPr lang="en-US" sz="2400" kern="0" spc="383">
                <a:solidFill>
                  <a:srgbClr val="FFFFFF"/>
                </a:solidFill>
                <a:latin typeface="Noto Serif JP Regular" pitchFamily="34" charset="0"/>
                <a:ea typeface="Noto Serif JP Regular" pitchFamily="34" charset="-122"/>
                <a:cs typeface="Noto Serif JP Regular" pitchFamily="34" charset="-120"/>
              </a:rPr>
              <a:t>7</a:t>
            </a:r>
            <a:endParaRPr 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広告主審査</a:t>
            </a:r>
            <a:endParaRPr lang="en-US" sz="180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空き枠確認</a:t>
            </a:r>
            <a:endParaRPr lang="en-US" sz="180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仮押さえ</a:t>
            </a:r>
            <a:endParaRPr lang="en-US" sz="180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考査</a:t>
            </a:r>
            <a:endParaRPr lang="en-US" sz="180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a:solidFill>
                <a:srgbClr val="02022E"/>
              </a:solidFill>
            </a:endParaRPr>
          </a:p>
        </p:txBody>
      </p:sp>
      <p:sp>
        <p:nvSpPr>
          <p:cNvPr id="40" name="Object39"/>
          <p:cNvSpPr/>
          <p:nvPr/>
        </p:nvSpPr>
        <p:spPr>
          <a:xfrm>
            <a:off x="3857625" y="1819275"/>
            <a:ext cx="2752725" cy="963682"/>
          </a:xfrm>
          <a:prstGeom prst="rect">
            <a:avLst/>
          </a:prstGeom>
          <a:noFill/>
          <a:ln/>
        </p:spPr>
        <p:txBody>
          <a:bodyPr wrap="square" lIns="0" tIns="0" rIns="0" bIns="0" rtlCol="0" anchor="t">
            <a:noAutofit/>
          </a:bodyPr>
          <a:lstStyle/>
          <a:p>
            <a:pPr>
              <a:lnSpc>
                <a:spcPts val="2400"/>
              </a:lnSpc>
            </a:pPr>
            <a:r>
              <a:rPr lang="es-ES" altLang="ja-JP" sz="120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a:solidFill>
                  <a:srgbClr val="02022E"/>
                </a:solidFill>
                <a:latin typeface="Noto Serif JP Regular" pitchFamily="34" charset="0"/>
                <a:ea typeface="Noto Serif JP Regular" pitchFamily="34" charset="-122"/>
                <a:cs typeface="Noto Serif JP Regular" pitchFamily="34" charset="-120"/>
              </a:rPr>
              <a:t>1</a:t>
            </a:r>
            <a:endParaRPr lang="en-US" sz="120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a:solidFill>
                  <a:srgbClr val="02022E"/>
                </a:solidFill>
                <a:latin typeface="Noto Serif JP Regular" pitchFamily="34" charset="0"/>
                <a:ea typeface="Noto Serif JP Regular" pitchFamily="34" charset="-122"/>
                <a:cs typeface="Noto Serif JP Regular" pitchFamily="34" charset="-120"/>
              </a:rPr>
              <a:t>2</a:t>
            </a:r>
            <a:endParaRPr lang="en-US" sz="120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a:solidFill>
                <a:srgbClr val="02022E"/>
              </a:solidFill>
            </a:endParaRPr>
          </a:p>
        </p:txBody>
      </p:sp>
      <p:sp>
        <p:nvSpPr>
          <p:cNvPr id="49" name="Object48"/>
          <p:cNvSpPr/>
          <p:nvPr/>
        </p:nvSpPr>
        <p:spPr>
          <a:xfrm>
            <a:off x="13954125" y="1819274"/>
            <a:ext cx="4019550" cy="1533525"/>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入稿までにクリエイティブ考査が必須となります。申込受付後、クリエイティブ考査落ちでキャンセルになる場合もキャンセル料を頂戴いたしますので申込前にクリエイティブ考査をご依頼ください。</a:t>
            </a:r>
            <a:endParaRPr lang="en-US" sz="1200">
              <a:solidFill>
                <a:srgbClr val="02022E"/>
              </a:solidFill>
            </a:endParaRPr>
          </a:p>
        </p:txBody>
      </p:sp>
      <p:sp>
        <p:nvSpPr>
          <p:cNvPr id="50" name="Object49"/>
          <p:cNvSpPr/>
          <p:nvPr/>
        </p:nvSpPr>
        <p:spPr>
          <a:xfrm>
            <a:off x="333375" y="6572249"/>
            <a:ext cx="2752725" cy="1190625"/>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br>
              <a:rPr lang="en-US" altLang="ja-JP" sz="1200" dirty="0">
                <a:solidFill>
                  <a:srgbClr val="02022E"/>
                </a:solidFill>
                <a:latin typeface="Noto Serif JP" panose="02020400000000000000" pitchFamily="18" charset="-128"/>
                <a:ea typeface="Noto Serif JP" panose="02020400000000000000" pitchFamily="18" charset="-128"/>
              </a:rPr>
            </a:br>
            <a:r>
              <a:rPr lang="ja-JP" altLang="en-US" sz="1200">
                <a:solidFill>
                  <a:srgbClr val="02022E"/>
                </a:solidFill>
              </a:rPr>
              <a:t>申込の際には担当営業に</a:t>
            </a:r>
            <a:r>
              <a:rPr lang="es-ES" altLang="ja-JP" sz="1200" dirty="0">
                <a:solidFill>
                  <a:srgbClr val="02022E"/>
                </a:solidFill>
              </a:rPr>
              <a:t>Tokyo Prime</a:t>
            </a:r>
            <a:r>
              <a:rPr lang="ja-JP" altLang="en-US" sz="1200">
                <a:solidFill>
                  <a:srgbClr val="02022E"/>
                </a:solidFill>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a:solidFill>
                  <a:srgbClr val="34363D"/>
                </a:solidFill>
                <a:latin typeface="Noto Serif JP Regular" pitchFamily="34" charset="0"/>
                <a:ea typeface="Noto Serif JP Regular" pitchFamily="34" charset="-122"/>
                <a:cs typeface="Noto Serif JP Regular" pitchFamily="34" charset="-120"/>
              </a:rPr>
              <a:t>注意事項</a:t>
            </a:r>
            <a:endParaRPr lang="en-US" sz="120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a:solidFill>
                <a:srgbClr val="02022E"/>
              </a:solidFill>
            </a:endParaRPr>
          </a:p>
        </p:txBody>
      </p:sp>
      <p:sp>
        <p:nvSpPr>
          <p:cNvPr id="55" name="Object54"/>
          <p:cNvSpPr/>
          <p:nvPr/>
        </p:nvSpPr>
        <p:spPr>
          <a:xfrm>
            <a:off x="13855481" y="6691489"/>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56" name="Object55"/>
          <p:cNvSpPr/>
          <p:nvPr/>
        </p:nvSpPr>
        <p:spPr>
          <a:xfrm>
            <a:off x="14027468" y="6691489"/>
            <a:ext cx="3884612" cy="333425"/>
          </a:xfrm>
          <a:prstGeom prst="rect">
            <a:avLst/>
          </a:prstGeom>
          <a:noFill/>
          <a:ln/>
        </p:spPr>
        <p:txBody>
          <a:bodyPr wrap="square" lIns="0" tIns="0" rIns="0" bIns="0" rtlCol="0" anchor="t">
            <a:spAutoFit/>
          </a:bodyPr>
          <a:lstStyle/>
          <a:p>
            <a:pPr>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sz="1200">
              <a:solidFill>
                <a:srgbClr val="34363D"/>
              </a:solidFill>
            </a:endParaRPr>
          </a:p>
        </p:txBody>
      </p:sp>
      <p:sp>
        <p:nvSpPr>
          <p:cNvPr id="57" name="Object56"/>
          <p:cNvSpPr/>
          <p:nvPr/>
        </p:nvSpPr>
        <p:spPr>
          <a:xfrm>
            <a:off x="13855481" y="7101720"/>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58" name="Object57"/>
          <p:cNvSpPr/>
          <p:nvPr/>
        </p:nvSpPr>
        <p:spPr>
          <a:xfrm>
            <a:off x="14027468" y="7075962"/>
            <a:ext cx="3884612" cy="604012"/>
          </a:xfrm>
          <a:prstGeom prst="rect">
            <a:avLst/>
          </a:prstGeom>
          <a:noFill/>
          <a:ln/>
        </p:spPr>
        <p:txBody>
          <a:bodyPr wrap="square" lIns="0" tIns="0" rIns="0" bIns="0" rtlCol="0" anchor="t">
            <a:spAutoFit/>
          </a:bodyPr>
          <a:lstStyle/>
          <a:p>
            <a:pPr>
              <a:lnSpc>
                <a:spcPts val="15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sz="1200">
              <a:solidFill>
                <a:srgbClr val="34363D"/>
              </a:solidFill>
            </a:endParaRPr>
          </a:p>
        </p:txBody>
      </p:sp>
      <p:sp>
        <p:nvSpPr>
          <p:cNvPr id="59" name="Object58"/>
          <p:cNvSpPr/>
          <p:nvPr/>
        </p:nvSpPr>
        <p:spPr>
          <a:xfrm>
            <a:off x="13855481" y="6287474"/>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60" name="Object59"/>
          <p:cNvSpPr/>
          <p:nvPr/>
        </p:nvSpPr>
        <p:spPr>
          <a:xfrm>
            <a:off x="14027468" y="6287474"/>
            <a:ext cx="3884612" cy="333425"/>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endParaRPr lang="en-US" sz="1200">
              <a:solidFill>
                <a:srgbClr val="34363D"/>
              </a:solidFill>
            </a:endParaRPr>
          </a:p>
        </p:txBody>
      </p:sp>
      <p:sp>
        <p:nvSpPr>
          <p:cNvPr id="61" name="Object60"/>
          <p:cNvSpPr/>
          <p:nvPr/>
        </p:nvSpPr>
        <p:spPr>
          <a:xfrm>
            <a:off x="13855481" y="7772281"/>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62" name="Object61"/>
          <p:cNvSpPr/>
          <p:nvPr/>
        </p:nvSpPr>
        <p:spPr>
          <a:xfrm>
            <a:off x="14027468" y="7772281"/>
            <a:ext cx="4113462"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sz="120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申込</a:t>
            </a:r>
            <a:endParaRPr lang="en-US" sz="180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入稿</a:t>
            </a:r>
            <a:endParaRPr lang="en-US" sz="180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FIX</a:t>
            </a:r>
            <a:endParaRPr lang="en-US" sz="180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掲載開始</a:t>
            </a:r>
            <a:endParaRPr lang="en-US"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rgbClr val="2F3B6C"/>
                </a:solidFill>
                <a:latin typeface="Noto Serif JP Regular" pitchFamily="34" charset="0"/>
                <a:ea typeface="Noto Serif JP Regular" pitchFamily="34" charset="-122"/>
                <a:cs typeface="Noto Serif JP Regular" pitchFamily="34" charset="-120"/>
              </a:rPr>
              <a:t>フォーム</a:t>
            </a:r>
            <a:endParaRPr lang="en-US" sz="90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考査</a:t>
            </a:r>
            <a:endParaRPr lang="en-US" sz="240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メール</a:t>
            </a:r>
            <a:endParaRPr lang="en-US" sz="90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a:solidFill>
                  <a:srgbClr val="02022E"/>
                </a:solidFill>
                <a:latin typeface="Noto Serif JP Regular" pitchFamily="34" charset="0"/>
                <a:ea typeface="Noto Serif JP Regular" pitchFamily="34" charset="-122"/>
              </a:rPr>
              <a:t>入稿</a:t>
            </a:r>
            <a:endParaRPr lang="en-US" sz="240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rgbClr val="2F3B6C"/>
                </a:solidFill>
                <a:latin typeface="Noto Serif JP Regular" pitchFamily="34" charset="0"/>
                <a:ea typeface="Noto Serif JP Regular" pitchFamily="34" charset="-122"/>
                <a:cs typeface="Noto Serif JP Regular" pitchFamily="34" charset="-120"/>
              </a:rPr>
              <a:t>フォーム</a:t>
            </a:r>
            <a:endParaRPr lang="en-US" sz="90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申込締切</a:t>
            </a:r>
            <a:endParaRPr lang="en-US" sz="120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申込締切</a:t>
            </a:r>
            <a:endParaRPr lang="en-US" sz="120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申込締切</a:t>
            </a:r>
            <a:endParaRPr lang="en-US" sz="120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8</a:t>
            </a:r>
            <a:endParaRPr lang="en-US"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7" name="Object16"/>
          <p:cNvSpPr/>
          <p:nvPr/>
        </p:nvSpPr>
        <p:spPr>
          <a:xfrm>
            <a:off x="571500" y="9115425"/>
            <a:ext cx="133350" cy="152400"/>
          </a:xfrm>
          <a:prstGeom prst="rect">
            <a:avLst/>
          </a:prstGeom>
          <a:noFill/>
          <a:ln/>
        </p:spPr>
        <p:txBody>
          <a:bodyPr wrap="square" lIns="0" tIns="0" rIns="0" bIns="0" rtlCol="0" anchor="t">
            <a:normAutofit/>
          </a:bodyPr>
          <a:lstStyle/>
          <a:p>
            <a:pPr algn="l">
              <a:lnSpc>
                <a:spcPts val="975"/>
              </a:lnSpc>
            </a:pPr>
            <a:r>
              <a:rPr lang="en-US" sz="825" b="0" i="0" kern="0" spc="83">
                <a:solidFill>
                  <a:srgbClr val="34363D"/>
                </a:solidFill>
                <a:latin typeface="Noto Serif JP Regular" pitchFamily="34" charset="0"/>
                <a:ea typeface="Noto Serif JP Regular" pitchFamily="34" charset="-122"/>
                <a:cs typeface="Noto Serif JP Regular" pitchFamily="34" charset="-120"/>
              </a:rPr>
              <a:t>※</a:t>
            </a:r>
            <a:endParaRPr lang="en-US" sz="825"/>
          </a:p>
        </p:txBody>
      </p:sp>
      <p:sp>
        <p:nvSpPr>
          <p:cNvPr id="18" name="Object17"/>
          <p:cNvSpPr/>
          <p:nvPr/>
        </p:nvSpPr>
        <p:spPr>
          <a:xfrm>
            <a:off x="676275" y="9115425"/>
            <a:ext cx="5600700" cy="152400"/>
          </a:xfrm>
          <a:prstGeom prst="rect">
            <a:avLst/>
          </a:prstGeom>
          <a:noFill/>
          <a:ln/>
        </p:spPr>
        <p:txBody>
          <a:bodyPr wrap="square" lIns="0" tIns="0" rIns="0" bIns="0" rtlCol="0" anchor="t">
            <a:normAutofit fontScale="92500"/>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825"/>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a:solidFill>
                  <a:srgbClr val="02022E"/>
                </a:solidFill>
                <a:latin typeface="Noto Serif JP Regular" pitchFamily="34" charset="0"/>
                <a:ea typeface="Noto Serif JP Regular" pitchFamily="34" charset="-122"/>
                <a:cs typeface="Noto Serif JP Regular" pitchFamily="34" charset="-120"/>
              </a:rPr>
              <a:t>詳細説明画像</a:t>
            </a:r>
            <a:endParaRPr lang="en-US" sz="165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848600" y="866775"/>
            <a:ext cx="10439400" cy="88677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a:solidFill>
                <a:srgbClr val="02022E"/>
              </a:solidFill>
            </a:endParaRPr>
          </a:p>
        </p:txBody>
      </p:sp>
      <p:sp>
        <p:nvSpPr>
          <p:cNvPr id="14" name="Object13"/>
          <p:cNvSpPr/>
          <p:nvPr/>
        </p:nvSpPr>
        <p:spPr>
          <a:xfrm>
            <a:off x="907033" y="384810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日別・時間帯別・曜日別・再生秒数別で以下の項目をお出し致します。</a:t>
            </a:r>
            <a:endParaRPr lang="en-US" sz="1200">
              <a:solidFill>
                <a:srgbClr val="02022E"/>
              </a:solidFill>
            </a:endParaRPr>
          </a:p>
        </p:txBody>
      </p:sp>
      <p:sp>
        <p:nvSpPr>
          <p:cNvPr id="15" name="Object14"/>
          <p:cNvSpPr/>
          <p:nvPr/>
        </p:nvSpPr>
        <p:spPr>
          <a:xfrm>
            <a:off x="904875" y="5848350"/>
            <a:ext cx="4152900" cy="209550"/>
          </a:xfrm>
          <a:prstGeom prst="rect">
            <a:avLst/>
          </a:prstGeom>
          <a:noFill/>
          <a:ln/>
        </p:spPr>
        <p:txBody>
          <a:bodyPr wrap="square" lIns="0" tIns="0" rIns="0" bIns="0" rtlCol="0" anchor="t">
            <a:noAutofit/>
          </a:bodyPr>
          <a:lstStyle/>
          <a:p>
            <a:pPr algn="l">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sz="900">
              <a:solidFill>
                <a:srgbClr val="02022E"/>
              </a:solidFill>
            </a:endParaRPr>
          </a:p>
        </p:txBody>
      </p:sp>
      <p:sp>
        <p:nvSpPr>
          <p:cNvPr id="16" name="Object15"/>
          <p:cNvSpPr/>
          <p:nvPr/>
        </p:nvSpPr>
        <p:spPr>
          <a:xfrm>
            <a:off x="1097533" y="4552950"/>
            <a:ext cx="5238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再生数</a:t>
            </a:r>
            <a:endParaRPr lang="en-US" sz="1200">
              <a:solidFill>
                <a:srgbClr val="02022E"/>
              </a:solidFill>
            </a:endParaRPr>
          </a:p>
        </p:txBody>
      </p:sp>
      <p:sp>
        <p:nvSpPr>
          <p:cNvPr id="17" name="Object16"/>
          <p:cNvSpPr/>
          <p:nvPr/>
        </p:nvSpPr>
        <p:spPr>
          <a:xfrm>
            <a:off x="907033" y="45529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18" name="Object17"/>
          <p:cNvSpPr/>
          <p:nvPr/>
        </p:nvSpPr>
        <p:spPr>
          <a:xfrm>
            <a:off x="907033" y="48577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19" name="Object18"/>
          <p:cNvSpPr/>
          <p:nvPr/>
        </p:nvSpPr>
        <p:spPr>
          <a:xfrm>
            <a:off x="1097533" y="4857750"/>
            <a:ext cx="85725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再生完了数</a:t>
            </a:r>
            <a:endParaRPr lang="en-US" sz="1200">
              <a:solidFill>
                <a:srgbClr val="02022E"/>
              </a:solidFill>
            </a:endParaRPr>
          </a:p>
        </p:txBody>
      </p:sp>
      <p:sp>
        <p:nvSpPr>
          <p:cNvPr id="20" name="Object19"/>
          <p:cNvSpPr/>
          <p:nvPr/>
        </p:nvSpPr>
        <p:spPr>
          <a:xfrm>
            <a:off x="907033" y="51625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1" name="Object20"/>
          <p:cNvSpPr/>
          <p:nvPr/>
        </p:nvSpPr>
        <p:spPr>
          <a:xfrm>
            <a:off x="1097533" y="5162550"/>
            <a:ext cx="152400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sz="1200">
              <a:solidFill>
                <a:srgbClr val="02022E"/>
              </a:solidFill>
            </a:endParaRPr>
          </a:p>
        </p:txBody>
      </p:sp>
      <p:sp>
        <p:nvSpPr>
          <p:cNvPr id="22" name="Object21"/>
          <p:cNvSpPr/>
          <p:nvPr/>
        </p:nvSpPr>
        <p:spPr>
          <a:xfrm>
            <a:off x="904875" y="54673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3" name="Object22"/>
          <p:cNvSpPr/>
          <p:nvPr/>
        </p:nvSpPr>
        <p:spPr>
          <a:xfrm>
            <a:off x="1095375" y="5467350"/>
            <a:ext cx="134302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画面オフタップ数</a:t>
            </a:r>
            <a:endParaRPr lang="en-US" sz="120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ご提出期限</a:t>
            </a:r>
            <a:endParaRPr lang="en-US" sz="1800">
              <a:solidFill>
                <a:srgbClr val="02022E"/>
              </a:solidFill>
            </a:endParaRPr>
          </a:p>
        </p:txBody>
      </p:sp>
      <p:sp>
        <p:nvSpPr>
          <p:cNvPr id="25" name="Object24"/>
          <p:cNvSpPr/>
          <p:nvPr/>
        </p:nvSpPr>
        <p:spPr>
          <a:xfrm>
            <a:off x="1076325" y="7296150"/>
            <a:ext cx="5534025" cy="82867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endParaRPr lang="en-US" sz="1200">
              <a:solidFill>
                <a:srgbClr val="02022E"/>
              </a:solidFill>
            </a:endParaRPr>
          </a:p>
        </p:txBody>
      </p:sp>
      <p:sp>
        <p:nvSpPr>
          <p:cNvPr id="26" name="Object25"/>
          <p:cNvSpPr/>
          <p:nvPr/>
        </p:nvSpPr>
        <p:spPr>
          <a:xfrm>
            <a:off x="904875" y="7296150"/>
            <a:ext cx="180975" cy="27622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7" name="Object26"/>
          <p:cNvSpPr/>
          <p:nvPr/>
        </p:nvSpPr>
        <p:spPr>
          <a:xfrm>
            <a:off x="904875" y="8258175"/>
            <a:ext cx="180975" cy="27622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8" name="Object27"/>
          <p:cNvSpPr/>
          <p:nvPr/>
        </p:nvSpPr>
        <p:spPr>
          <a:xfrm>
            <a:off x="1095375" y="8258175"/>
            <a:ext cx="5534025"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連続週での掲載の場合は原則、掲載期間終了後1回のみのレポート送付となります。</a:t>
            </a:r>
            <a:endParaRPr lang="en-US" sz="1200">
              <a:solidFill>
                <a:srgbClr val="02022E"/>
              </a:solidFill>
            </a:endParaRP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注意事項</a:t>
            </a:r>
            <a:endParaRPr lang="en-US" sz="180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ご提供項目</a:t>
            </a:r>
            <a:endParaRPr lang="en-US" sz="180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主要変更点</a:t>
            </a:r>
            <a:endParaRPr lang="en-US" sz="240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a:solidFill>
                  <a:srgbClr val="FFFFFF"/>
                </a:solidFill>
                <a:latin typeface="Noto Serif JP Regular" pitchFamily="34" charset="0"/>
                <a:ea typeface="Noto Serif JP Regular" pitchFamily="34" charset="-122"/>
                <a:cs typeface="Noto Serif JP Regular" pitchFamily="34" charset="-120"/>
              </a:rPr>
              <a:t>4</a:t>
            </a:r>
            <a:endParaRPr lang="en-US"/>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2022.10 - 2023.03</a:t>
            </a:r>
            <a:endParaRPr lang="en-US" sz="975"/>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2654220843"/>
              </p:ext>
            </p:extLst>
          </p:nvPr>
        </p:nvGraphicFramePr>
        <p:xfrm>
          <a:off x="790574" y="1023071"/>
          <a:ext cx="16706852" cy="8428155"/>
        </p:xfrm>
        <a:graphic>
          <a:graphicData uri="http://schemas.openxmlformats.org/drawingml/2006/table">
            <a:tbl>
              <a:tblPr firstRow="1" bandRow="1">
                <a:tableStyleId>{5C22544A-7EE6-4342-B048-85BDC9FD1C3A}</a:tableStyleId>
              </a:tblPr>
              <a:tblGrid>
                <a:gridCol w="3752850">
                  <a:extLst>
                    <a:ext uri="{9D8B030D-6E8A-4147-A177-3AD203B41FA5}">
                      <a16:colId xmlns:a16="http://schemas.microsoft.com/office/drawing/2014/main" val="3611488747"/>
                    </a:ext>
                  </a:extLst>
                </a:gridCol>
                <a:gridCol w="2819400">
                  <a:extLst>
                    <a:ext uri="{9D8B030D-6E8A-4147-A177-3AD203B41FA5}">
                      <a16:colId xmlns:a16="http://schemas.microsoft.com/office/drawing/2014/main" val="3842385258"/>
                    </a:ext>
                  </a:extLst>
                </a:gridCol>
                <a:gridCol w="4552950">
                  <a:extLst>
                    <a:ext uri="{9D8B030D-6E8A-4147-A177-3AD203B41FA5}">
                      <a16:colId xmlns:a16="http://schemas.microsoft.com/office/drawing/2014/main" val="343632341"/>
                    </a:ext>
                  </a:extLst>
                </a:gridCol>
                <a:gridCol w="5581652">
                  <a:extLst>
                    <a:ext uri="{9D8B030D-6E8A-4147-A177-3AD203B41FA5}">
                      <a16:colId xmlns:a16="http://schemas.microsoft.com/office/drawing/2014/main" val="2783257346"/>
                    </a:ext>
                  </a:extLst>
                </a:gridCol>
              </a:tblGrid>
              <a:tr h="6152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8</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サイネージ導入台数：60,000台
神奈川のサイネージ導入台数：7,500台
埼玉のサイネージ導入台数：2,800台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千葉のサイネージ導入台数：2,800台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のサイネージ導入台数：7,900台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のサイネージ導入台数：2,200台
月間のべリーチ人数：30,000,000人〜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
神奈川のサイネージ導入台数：7,600台
埼玉のサイネージ導入台数：3,000台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千葉のサイネージ導入台数：3,000台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のサイネージ導入台数：2,300台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781050">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17</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Ads[FULL]：1,600,000回
Standard Video Ads[HALF]：800,000回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Ads[FULL]：1,500,000回
Standard Video Ads[HALF]：750,000回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Ads[FULL]：5,000,000円
Standard Video Ads[HALF]：2,800,000円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札幌：150,000円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Ads[FULL]：4,900,000円
Standard Video Ads[HALF]：2,750,000円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札幌：175,000円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Ads[FULL]：12枠
Standard Video Ads[HALF]：24枠</a:t>
                      </a: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[FULL]：5</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[HALF]：10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[HALF]：4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a:solidFill>
                            <a:srgbClr val="02022E"/>
                          </a:solidFill>
                          <a:latin typeface="Noto Serif JP" panose="02020400000000000000" pitchFamily="18" charset="-128"/>
                          <a:ea typeface="Noto Serif JP" panose="02020400000000000000" pitchFamily="18" charset="-128"/>
                        </a:rPr>
                        <a:t>6</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Ads[FULL]：13枠
Standard Video Ads[HALF]：26枠</a:t>
                      </a: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[FULL]：3</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[HALF]：6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[HALF]：8</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Area Adsメニュー統合</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神奈川</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埼玉</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千葉</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大阪</a:t>
                      </a:r>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京都</a:t>
                      </a:r>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神戸</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関西</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マーケティングリサーチ</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22</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a:solidFill>
                            <a:srgbClr val="02022E"/>
                          </a:solidFill>
                          <a:latin typeface="Noto Serif JP" panose="02020400000000000000" pitchFamily="18" charset="-128"/>
                          <a:ea typeface="Noto Serif JP" panose="02020400000000000000" pitchFamily="18" charset="-128"/>
                        </a:rPr>
                        <a:t>1,000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a:solidFill>
                            <a:srgbClr val="02022E"/>
                          </a:solidFill>
                          <a:latin typeface="Noto Serif JP" panose="02020400000000000000" pitchFamily="18" charset="-128"/>
                          <a:ea typeface="Noto Serif JP" panose="02020400000000000000" pitchFamily="18" charset="-128"/>
                        </a:rPr>
                        <a:t>2,000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346129820"/>
                  </a:ext>
                </a:extLst>
              </a:tr>
              <a:tr h="60855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最大入稿本数</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40</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最大</a:t>
                      </a:r>
                      <a:r>
                        <a:rPr lang="en-US" altLang="ja-JP" sz="1100" b="0" i="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a:solidFill>
                            <a:srgbClr val="02022E"/>
                          </a:solidFill>
                          <a:latin typeface="Noto Serif JP" panose="02020400000000000000" pitchFamily="18" charset="-128"/>
                          <a:ea typeface="Noto Serif JP" panose="02020400000000000000" pitchFamily="18" charset="-128"/>
                        </a:rPr>
                        <a:t>FULL</a:t>
                      </a:r>
                      <a:r>
                        <a:rPr lang="ja-JP" altLang="en-US" sz="1100" b="0" i="0">
                          <a:solidFill>
                            <a:srgbClr val="02022E"/>
                          </a:solidFill>
                          <a:latin typeface="Noto Serif JP" panose="02020400000000000000" pitchFamily="18" charset="-128"/>
                          <a:ea typeface="Noto Serif JP" panose="02020400000000000000" pitchFamily="18" charset="-128"/>
                        </a:rPr>
                        <a:t> ］メニュー：最大</a:t>
                      </a:r>
                      <a:r>
                        <a:rPr lang="en-US" altLang="ja-JP" sz="1100" b="0" i="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a:solidFill>
                          <a:srgbClr val="02022E"/>
                        </a:solidFill>
                        <a:latin typeface="Noto Serif JP" panose="02020400000000000000" pitchFamily="18" charset="-128"/>
                        <a:ea typeface="Noto Serif JP" panose="02020400000000000000" pitchFamily="18" charset="-128"/>
                      </a:endParaRPr>
                    </a:p>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a:solidFill>
                            <a:srgbClr val="02022E"/>
                          </a:solidFill>
                          <a:latin typeface="Noto Serif JP" panose="02020400000000000000" pitchFamily="18" charset="-128"/>
                          <a:ea typeface="Noto Serif JP" panose="02020400000000000000" pitchFamily="18" charset="-128"/>
                        </a:rPr>
                        <a:t>HALF</a:t>
                      </a:r>
                      <a:r>
                        <a:rPr lang="ja-JP" altLang="en-US" sz="1100" b="0" i="0">
                          <a:solidFill>
                            <a:srgbClr val="02022E"/>
                          </a:solidFill>
                          <a:latin typeface="Noto Serif JP" panose="02020400000000000000" pitchFamily="18" charset="-128"/>
                          <a:ea typeface="Noto Serif JP" panose="02020400000000000000" pitchFamily="18" charset="-128"/>
                        </a:rPr>
                        <a:t>］メニュー：最大</a:t>
                      </a:r>
                      <a:r>
                        <a:rPr lang="en-US" altLang="ja-JP" sz="1100" b="0" i="0">
                          <a:solidFill>
                            <a:srgbClr val="02022E"/>
                          </a:solidFill>
                          <a:latin typeface="Noto Serif JP" panose="02020400000000000000" pitchFamily="18" charset="-128"/>
                          <a:ea typeface="Noto Serif JP" panose="02020400000000000000" pitchFamily="18" charset="-128"/>
                        </a:rPr>
                        <a:t>1</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39711607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メニュー廃止</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Long Video Ads</a:t>
                      </a: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タクシーシェルター広告</a:t>
                      </a: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撮影なしの制作タイアップメニュー</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25254056"/>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7143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a:solidFill>
                  <a:srgbClr val="696969"/>
                </a:solidFill>
                <a:latin typeface="Noto Serif JP" panose="02020400000000000000" pitchFamily="18" charset="-128"/>
                <a:ea typeface="Noto Serif JP" panose="02020400000000000000" pitchFamily="18" charset="-128"/>
              </a:rPr>
              <a:t>Tie-up Contents</a:t>
            </a:r>
            <a:endParaRPr lang="en-US" sz="90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7143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err="1">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err="1">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Ads[FULL]</a:t>
            </a: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a:t>
            </a: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ー：2セット</a:t>
            </a:r>
          </a:p>
          <a:p>
            <a:pPr>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それ以外</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：1セット</a:t>
            </a:r>
          </a:p>
        </p:txBody>
      </p:sp>
      <p:sp>
        <p:nvSpPr>
          <p:cNvPr id="45" name="Object44"/>
          <p:cNvSpPr/>
          <p:nvPr/>
        </p:nvSpPr>
        <p:spPr>
          <a:xfrm>
            <a:off x="11753850" y="568350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8" y="5522137"/>
            <a:ext cx="3952875" cy="53021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t>
            </a: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Adsの</a:t>
            </a: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[FULL]メニューのみ1週間に1回まで</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再生数</a:t>
            </a: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 / </a:t>
            </a: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再生完了数</a:t>
            </a: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 / 
</a:t>
            </a: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詳細タップ数</a:t>
            </a: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 / </a:t>
            </a: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a:t>
            </a: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rPr>
              <a:t>・</a:t>
            </a:r>
            <a:endParaRPr lang="en-US" sz="120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endParaRPr lang="en-US" sz="1200">
              <a:solidFill>
                <a:srgbClr val="02022E"/>
              </a:solidFill>
            </a:endParaRPr>
          </a:p>
        </p:txBody>
      </p:sp>
      <p:sp>
        <p:nvSpPr>
          <p:cNvPr id="26" name="Object25"/>
          <p:cNvSpPr/>
          <p:nvPr/>
        </p:nvSpPr>
        <p:spPr>
          <a:xfrm>
            <a:off x="1095375" y="3238500"/>
            <a:ext cx="22002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最大40文字(全角半角問わず)</a:t>
            </a:r>
            <a:endParaRPr lang="en-US" sz="1200">
              <a:solidFill>
                <a:srgbClr val="02022E"/>
              </a:solidFill>
            </a:endParaRPr>
          </a:p>
        </p:txBody>
      </p:sp>
      <p:sp>
        <p:nvSpPr>
          <p:cNvPr id="27" name="Object26"/>
          <p:cNvSpPr/>
          <p:nvPr/>
        </p:nvSpPr>
        <p:spPr>
          <a:xfrm>
            <a:off x="904875" y="32385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8" name="Object27"/>
          <p:cNvSpPr/>
          <p:nvPr/>
        </p:nvSpPr>
        <p:spPr>
          <a:xfrm>
            <a:off x="904875" y="35433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9" name="Object28"/>
          <p:cNvSpPr/>
          <p:nvPr/>
        </p:nvSpPr>
        <p:spPr>
          <a:xfrm>
            <a:off x="1095375" y="3543300"/>
            <a:ext cx="346710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sz="1200">
              <a:solidFill>
                <a:srgbClr val="02022E"/>
              </a:solidFill>
            </a:endParaRPr>
          </a:p>
        </p:txBody>
      </p:sp>
      <p:sp>
        <p:nvSpPr>
          <p:cNvPr id="30" name="Object29"/>
          <p:cNvSpPr/>
          <p:nvPr/>
        </p:nvSpPr>
        <p:spPr>
          <a:xfrm>
            <a:off x="904875" y="38481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31" name="Object30"/>
          <p:cNvSpPr/>
          <p:nvPr/>
        </p:nvSpPr>
        <p:spPr>
          <a:xfrm>
            <a:off x="1095375" y="3848100"/>
            <a:ext cx="112395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表示は2行まで</a:t>
            </a:r>
            <a:endParaRPr lang="en-US" sz="120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82867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endParaRPr lang="en-US" sz="1200">
              <a:solidFill>
                <a:srgbClr val="02022E"/>
              </a:solidFill>
            </a:endParaRPr>
          </a:p>
        </p:txBody>
      </p:sp>
      <p:sp>
        <p:nvSpPr>
          <p:cNvPr id="35" name="Object34"/>
          <p:cNvSpPr/>
          <p:nvPr/>
        </p:nvSpPr>
        <p:spPr>
          <a:xfrm>
            <a:off x="9572625" y="3474507"/>
            <a:ext cx="4200525" cy="476250"/>
          </a:xfrm>
          <a:prstGeom prst="rect">
            <a:avLst/>
          </a:prstGeom>
          <a:noFill/>
          <a:ln/>
        </p:spPr>
        <p:txBody>
          <a:bodyPr wrap="square" lIns="0" tIns="0" rIns="0" bIns="0" rtlCol="0" anchor="t">
            <a:noAutofit/>
          </a:bodyPr>
          <a:lstStyle/>
          <a:p>
            <a:pPr algn="l">
              <a:lnSpc>
                <a:spcPts val="189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sz="1050">
              <a:solidFill>
                <a:srgbClr val="02022E"/>
              </a:solidFill>
            </a:endParaRPr>
          </a:p>
        </p:txBody>
      </p:sp>
      <p:sp>
        <p:nvSpPr>
          <p:cNvPr id="36" name="Object35"/>
          <p:cNvSpPr/>
          <p:nvPr/>
        </p:nvSpPr>
        <p:spPr>
          <a:xfrm>
            <a:off x="9763125" y="4103157"/>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フォーマット</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png</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形式または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jpeg形式</a:t>
            </a:r>
            <a:endParaRPr lang="en-US" sz="1200" dirty="0">
              <a:solidFill>
                <a:srgbClr val="02022E"/>
              </a:solidFill>
            </a:endParaRPr>
          </a:p>
        </p:txBody>
      </p:sp>
      <p:sp>
        <p:nvSpPr>
          <p:cNvPr id="37" name="Object36"/>
          <p:cNvSpPr/>
          <p:nvPr/>
        </p:nvSpPr>
        <p:spPr>
          <a:xfrm>
            <a:off x="9572625" y="410315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38" name="Object37"/>
          <p:cNvSpPr/>
          <p:nvPr/>
        </p:nvSpPr>
        <p:spPr>
          <a:xfrm>
            <a:off x="9572625" y="440795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39" name="Object38"/>
          <p:cNvSpPr/>
          <p:nvPr/>
        </p:nvSpPr>
        <p:spPr>
          <a:xfrm>
            <a:off x="9763124" y="4407957"/>
            <a:ext cx="3566013"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a:solidFill>
                <a:srgbClr val="02022E"/>
              </a:solidFill>
            </a:endParaRPr>
          </a:p>
        </p:txBody>
      </p:sp>
      <p:sp>
        <p:nvSpPr>
          <p:cNvPr id="40" name="Object39"/>
          <p:cNvSpPr/>
          <p:nvPr/>
        </p:nvSpPr>
        <p:spPr>
          <a:xfrm>
            <a:off x="9572625" y="471275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41" name="Object40"/>
          <p:cNvSpPr/>
          <p:nvPr/>
        </p:nvSpPr>
        <p:spPr>
          <a:xfrm>
            <a:off x="9763125" y="4712757"/>
            <a:ext cx="3354998"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a:solidFill>
                <a:srgbClr val="02022E"/>
              </a:solidFill>
            </a:endParaRPr>
          </a:p>
        </p:txBody>
      </p:sp>
      <p:sp>
        <p:nvSpPr>
          <p:cNvPr id="43" name="Object42"/>
          <p:cNvSpPr/>
          <p:nvPr/>
        </p:nvSpPr>
        <p:spPr>
          <a:xfrm>
            <a:off x="9572625" y="6493932"/>
            <a:ext cx="462915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endParaRPr lang="en-US" sz="1200">
              <a:solidFill>
                <a:srgbClr val="02022E"/>
              </a:solidFill>
            </a:endParaRPr>
          </a:p>
        </p:txBody>
      </p:sp>
      <p:sp>
        <p:nvSpPr>
          <p:cNvPr id="44" name="Object43"/>
          <p:cNvSpPr/>
          <p:nvPr/>
        </p:nvSpPr>
        <p:spPr>
          <a:xfrm>
            <a:off x="9763125" y="7475007"/>
            <a:ext cx="443865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sz="1200">
              <a:solidFill>
                <a:srgbClr val="02022E"/>
              </a:solidFill>
            </a:endParaRPr>
          </a:p>
        </p:txBody>
      </p:sp>
      <p:sp>
        <p:nvSpPr>
          <p:cNvPr id="45" name="Object44"/>
          <p:cNvSpPr/>
          <p:nvPr/>
        </p:nvSpPr>
        <p:spPr>
          <a:xfrm>
            <a:off x="9572625" y="747500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a:solidFill>
                <a:srgbClr val="02022E"/>
              </a:solidFill>
            </a:endParaRPr>
          </a:p>
        </p:txBody>
      </p:sp>
      <p:sp>
        <p:nvSpPr>
          <p:cNvPr id="47" name="Object46"/>
          <p:cNvSpPr/>
          <p:nvPr/>
        </p:nvSpPr>
        <p:spPr>
          <a:xfrm>
            <a:off x="904875" y="514350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endParaRPr lang="en-US" sz="1200">
              <a:solidFill>
                <a:srgbClr val="02022E"/>
              </a:solidFill>
            </a:endParaRPr>
          </a:p>
        </p:txBody>
      </p:sp>
      <p:sp>
        <p:nvSpPr>
          <p:cNvPr id="48" name="Object47"/>
          <p:cNvSpPr/>
          <p:nvPr/>
        </p:nvSpPr>
        <p:spPr>
          <a:xfrm>
            <a:off x="904875" y="779145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endParaRPr lang="en-US" sz="1200">
              <a:solidFill>
                <a:srgbClr val="02022E"/>
              </a:solidFill>
            </a:endParaRPr>
          </a:p>
        </p:txBody>
      </p:sp>
      <p:sp>
        <p:nvSpPr>
          <p:cNvPr id="49" name="Object48"/>
          <p:cNvSpPr/>
          <p:nvPr/>
        </p:nvSpPr>
        <p:spPr>
          <a:xfrm>
            <a:off x="1095375" y="5848350"/>
            <a:ext cx="107632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最大1024文字</a:t>
            </a:r>
            <a:endParaRPr lang="en-US" sz="1200">
              <a:solidFill>
                <a:srgbClr val="02022E"/>
              </a:solidFill>
            </a:endParaRPr>
          </a:p>
        </p:txBody>
      </p:sp>
      <p:sp>
        <p:nvSpPr>
          <p:cNvPr id="50" name="Object49"/>
          <p:cNvSpPr/>
          <p:nvPr/>
        </p:nvSpPr>
        <p:spPr>
          <a:xfrm>
            <a:off x="904875" y="58483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1" name="Object50"/>
          <p:cNvSpPr/>
          <p:nvPr/>
        </p:nvSpPr>
        <p:spPr>
          <a:xfrm>
            <a:off x="904875" y="61531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2" name="Object51"/>
          <p:cNvSpPr/>
          <p:nvPr/>
        </p:nvSpPr>
        <p:spPr>
          <a:xfrm>
            <a:off x="1095375" y="6153150"/>
            <a:ext cx="149542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HTTPS (SSL) 推奨</a:t>
            </a:r>
            <a:endParaRPr lang="en-US" sz="1200">
              <a:solidFill>
                <a:srgbClr val="02022E"/>
              </a:solidFill>
            </a:endParaRPr>
          </a:p>
        </p:txBody>
      </p:sp>
      <p:sp>
        <p:nvSpPr>
          <p:cNvPr id="53" name="Object52"/>
          <p:cNvSpPr/>
          <p:nvPr/>
        </p:nvSpPr>
        <p:spPr>
          <a:xfrm>
            <a:off x="1097533" y="8496300"/>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フォーマット</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png</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形式または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jpeg形式</a:t>
            </a:r>
            <a:endParaRPr lang="en-US" sz="1200" dirty="0">
              <a:solidFill>
                <a:srgbClr val="02022E"/>
              </a:solidFill>
            </a:endParaRPr>
          </a:p>
        </p:txBody>
      </p:sp>
      <p:sp>
        <p:nvSpPr>
          <p:cNvPr id="54" name="Object53"/>
          <p:cNvSpPr/>
          <p:nvPr/>
        </p:nvSpPr>
        <p:spPr>
          <a:xfrm>
            <a:off x="907033" y="84963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5" name="Object54"/>
          <p:cNvSpPr/>
          <p:nvPr/>
        </p:nvSpPr>
        <p:spPr>
          <a:xfrm>
            <a:off x="907033" y="88011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6" name="Object55"/>
          <p:cNvSpPr/>
          <p:nvPr/>
        </p:nvSpPr>
        <p:spPr>
          <a:xfrm>
            <a:off x="1097533" y="8801100"/>
            <a:ext cx="3655896"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a:solidFill>
                <a:srgbClr val="02022E"/>
              </a:solidFill>
            </a:endParaRPr>
          </a:p>
        </p:txBody>
      </p:sp>
      <p:sp>
        <p:nvSpPr>
          <p:cNvPr id="57" name="Object56"/>
          <p:cNvSpPr/>
          <p:nvPr/>
        </p:nvSpPr>
        <p:spPr>
          <a:xfrm>
            <a:off x="907033" y="91059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8" name="Object57"/>
          <p:cNvSpPr/>
          <p:nvPr/>
        </p:nvSpPr>
        <p:spPr>
          <a:xfrm>
            <a:off x="1097533" y="9105900"/>
            <a:ext cx="31146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a:solidFill>
                <a:srgbClr val="02022E"/>
              </a:solidFill>
            </a:endParaRPr>
          </a:p>
        </p:txBody>
      </p:sp>
      <p:sp>
        <p:nvSpPr>
          <p:cNvPr id="61" name="Object60"/>
          <p:cNvSpPr/>
          <p:nvPr/>
        </p:nvSpPr>
        <p:spPr>
          <a:xfrm>
            <a:off x="904875" y="6534150"/>
            <a:ext cx="3095625"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sz="105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Tie-up Contents</a:t>
            </a:r>
            <a:endParaRPr lang="en-US" sz="90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Tie-up Contents</a:t>
            </a:r>
            <a:endParaRPr lang="en-US" sz="90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Tie-up Contents</a:t>
            </a:r>
            <a:endParaRPr lang="en-US" sz="90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sz="975" kern="0" spc="117"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rmAutofit fontScale="85000" lnSpcReduction="10000"/>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a:t>
            </a:r>
            <a:endParaRPr lang="en-US" sz="150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a:solidFill>
                  <a:srgbClr val="C6C6C6"/>
                </a:solidFill>
                <a:latin typeface="Noto Serif JP Medium" pitchFamily="34" charset="0"/>
                <a:ea typeface="Noto Serif JP Medium" pitchFamily="34" charset="-122"/>
                <a:cs typeface="Noto Serif JP Medium" pitchFamily="34" charset="-120"/>
              </a:rPr>
              <a:t>Web Site</a:t>
            </a:r>
            <a:endParaRPr lang="en-US" sz="1425"/>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www.tokyo-prime.jp</a:t>
            </a:r>
            <a:endParaRPr lang="en-US"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対象広告枠</a:t>
            </a:r>
            <a:endParaRPr lang="en-US" sz="280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a:solidFill>
                  <a:schemeClr val="bg1"/>
                </a:solidFill>
                <a:latin typeface="Noto Serif JP Regular" pitchFamily="34" charset="0"/>
                <a:ea typeface="Noto Serif JP Regular" pitchFamily="34" charset="-122"/>
                <a:cs typeface="Noto Serif JP Regular" pitchFamily="34" charset="-120"/>
              </a:rPr>
              <a:t>(26週間 × 1枠)</a:t>
            </a:r>
            <a:endParaRPr lang="en-US" sz="200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注意事項</a:t>
            </a:r>
            <a:endParaRPr lang="en-US" sz="280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Collaboration Video Ads</a:t>
            </a:r>
            <a:endParaRPr lang="en-US">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Standard Video Ads</a:t>
            </a:r>
            <a:endParaRPr lang="en-US">
              <a:solidFill>
                <a:schemeClr val="bg1"/>
              </a:solidFill>
            </a:endParaRPr>
          </a:p>
        </p:txBody>
      </p:sp>
      <p:sp>
        <p:nvSpPr>
          <p:cNvPr id="34" name="Object33"/>
          <p:cNvSpPr/>
          <p:nvPr/>
        </p:nvSpPr>
        <p:spPr>
          <a:xfrm>
            <a:off x="581025" y="3242055"/>
            <a:ext cx="1892492"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t>
            </a:r>
            <a:r>
              <a:rPr lang="en-US" b="0" i="0" kern="0" spc="150" dirty="0" err="1">
                <a:solidFill>
                  <a:schemeClr val="bg1"/>
                </a:solidFill>
                <a:latin typeface="Noto Serif JP Regular" pitchFamily="34" charset="0"/>
                <a:ea typeface="Noto Serif JP Regular" pitchFamily="34" charset="-122"/>
                <a:cs typeface="Noto Serif JP Regular" pitchFamily="34" charset="-120"/>
              </a:rPr>
              <a:t>Ads東京</a:t>
            </a:r>
            <a:endParaRPr lang="en-US" dirty="0">
              <a:solidFill>
                <a:schemeClr val="bg1"/>
              </a:solidFill>
            </a:endParaRPr>
          </a:p>
        </p:txBody>
      </p:sp>
      <p:sp>
        <p:nvSpPr>
          <p:cNvPr id="37" name="Object36"/>
          <p:cNvSpPr/>
          <p:nvPr/>
        </p:nvSpPr>
        <p:spPr>
          <a:xfrm>
            <a:off x="590550" y="8419719"/>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38" name="Object37"/>
          <p:cNvSpPr/>
          <p:nvPr/>
        </p:nvSpPr>
        <p:spPr>
          <a:xfrm>
            <a:off x="887730" y="8439150"/>
            <a:ext cx="11118532" cy="762000"/>
          </a:xfrm>
          <a:prstGeom prst="rect">
            <a:avLst/>
          </a:prstGeom>
          <a:noFill/>
          <a:ln/>
        </p:spPr>
        <p:txBody>
          <a:bodyPr wrap="square" lIns="0" tIns="0" rIns="0" bIns="0" rtlCol="0" anchor="ctr" anchorCtr="0">
            <a:no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a:solidFill>
                  <a:schemeClr val="bg1"/>
                </a:solidFill>
                <a:latin typeface="Noto Serif JP Regular" pitchFamily="34" charset="0"/>
                <a:ea typeface="Noto Serif JP Regular" pitchFamily="34" charset="-122"/>
                <a:cs typeface="Noto Serif JP Regular" pitchFamily="34" charset="-120"/>
              </a:rPr>
              <a:t>26</a:t>
            </a:r>
            <a:endParaRPr lang="en-US" sz="4425">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chemeClr val="bg1"/>
                </a:solidFill>
                <a:latin typeface="Noto Serif JP Regular" pitchFamily="34" charset="0"/>
                <a:ea typeface="Noto Serif JP Regular" pitchFamily="34" charset="-122"/>
                <a:cs typeface="Noto Serif JP Regular" pitchFamily="34" charset="-120"/>
              </a:rPr>
              <a:t>枠</a:t>
            </a:r>
            <a:endParaRPr lang="en-US" sz="240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2022.07.21(</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10:00</a:t>
            </a:r>
            <a:endParaRPr lang="en-US" sz="200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開始</a:t>
            </a:r>
            <a:endParaRPr lang="en-US" sz="200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2022.07.25(月)</a:t>
            </a:r>
            <a:endParaRPr lang="en-US" sz="200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17:00</a:t>
            </a:r>
            <a:endParaRPr lang="en-US" sz="200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a:solidFill>
                  <a:srgbClr val="02022E"/>
                </a:solidFill>
                <a:latin typeface="Noto Serif JP Regular" pitchFamily="34" charset="0"/>
                <a:ea typeface="Noto Serif JP Regular" pitchFamily="34" charset="-122"/>
                <a:cs typeface="Noto Serif JP Regular" pitchFamily="34" charset="-120"/>
              </a:rPr>
              <a:t>終了</a:t>
            </a:r>
            <a:endParaRPr lang="en-US" sz="200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2022.07.27(</a:t>
            </a:r>
            <a:r>
              <a:rPr lang="en-US" sz="2000" kern="0" spc="18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a:solidFill>
                  <a:srgbClr val="02022E"/>
                </a:solidFill>
                <a:latin typeface="Noto Serif JP Regular" pitchFamily="34" charset="0"/>
                <a:ea typeface="Noto Serif JP Regular" pitchFamily="34" charset="-122"/>
                <a:cs typeface="Noto Serif JP Regular" pitchFamily="34" charset="-120"/>
              </a:rPr>
              <a:t>)</a:t>
            </a:r>
            <a:endParaRPr lang="en-US" sz="200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13:00以降</a:t>
            </a:r>
            <a:endParaRPr lang="en-US" sz="200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a:solidFill>
                  <a:srgbClr val="02022E"/>
                </a:solidFill>
                <a:latin typeface="Noto Serif JP Regular" pitchFamily="34" charset="0"/>
                <a:ea typeface="Noto Serif JP Regular" pitchFamily="34" charset="-122"/>
              </a:rPr>
              <a:t>ご成約可否連絡</a:t>
            </a:r>
            <a:endParaRPr lang="en-US" sz="200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a:t>2022</a:t>
            </a:r>
            <a:r>
              <a:rPr lang="ja-JP" altLang="en-US"/>
              <a:t>年</a:t>
            </a:r>
            <a:r>
              <a:rPr lang="en-US" altLang="ja-JP"/>
              <a:t>10</a:t>
            </a:r>
            <a:r>
              <a:rPr lang="ja-JP" altLang="en-US"/>
              <a:t>月から</a:t>
            </a:r>
            <a:r>
              <a:rPr lang="en-US" altLang="ja-JP"/>
              <a:t>2023</a:t>
            </a:r>
            <a:r>
              <a:rPr lang="ja-JP" altLang="en-US"/>
              <a:t>年</a:t>
            </a:r>
            <a:r>
              <a:rPr lang="en-US" altLang="ja-JP"/>
              <a:t>3</a:t>
            </a:r>
            <a:r>
              <a:rPr lang="ja-JP" altLang="en-US"/>
              <a:t>月の広告枠に関して対象広告枠に限り、</a:t>
            </a:r>
            <a:r>
              <a:rPr lang="en-US" altLang="ja-JP"/>
              <a:t>6</a:t>
            </a:r>
            <a:r>
              <a:rPr lang="ja-JP" altLang="en-US"/>
              <a:t>ヶ月間（</a:t>
            </a:r>
            <a:r>
              <a:rPr lang="en-US" altLang="ja-JP"/>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887730" y="7993380"/>
            <a:ext cx="11249024" cy="381000"/>
          </a:xfrm>
          <a:prstGeom prst="rect">
            <a:avLst/>
          </a:prstGeom>
          <a:noFill/>
          <a:ln/>
        </p:spPr>
        <p:txBody>
          <a:bodyPr wrap="square" lIns="0" tIns="0" rIns="0" bIns="0" rtlCol="0" anchor="ctr" anchorCtr="0">
            <a:norm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p:txBody>
      </p:sp>
      <p:sp>
        <p:nvSpPr>
          <p:cNvPr id="54" name="Object36">
            <a:extLst>
              <a:ext uri="{FF2B5EF4-FFF2-40B4-BE49-F238E27FC236}">
                <a16:creationId xmlns:a16="http://schemas.microsoft.com/office/drawing/2014/main" id="{17AEBD2F-2605-413B-D13D-FEB9EE86D8A6}"/>
              </a:ext>
            </a:extLst>
          </p:cNvPr>
          <p:cNvSpPr/>
          <p:nvPr/>
        </p:nvSpPr>
        <p:spPr>
          <a:xfrm>
            <a:off x="600075" y="8006334"/>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a:solidFill>
                  <a:schemeClr val="bg1"/>
                </a:solidFill>
                <a:latin typeface="Noto Serif JP Regular" pitchFamily="34" charset="0"/>
                <a:ea typeface="Noto Serif JP Regular" pitchFamily="34" charset="-122"/>
              </a:rPr>
              <a:t>Tie-up Contents</a:t>
            </a:r>
            <a:endParaRPr lang="en-US">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3022319"/>
            <a:ext cx="5184000" cy="360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1023" y="3717643"/>
            <a:ext cx="5184000" cy="26289"/>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19240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067175"/>
            <a:ext cx="2952750" cy="19240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335250" y="5943600"/>
            <a:ext cx="2952750" cy="1924050"/>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5335250" y="7810500"/>
            <a:ext cx="2952750" cy="192405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382500" y="876300"/>
            <a:ext cx="5905500" cy="1333500"/>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382500" y="7810500"/>
            <a:ext cx="2952750" cy="1924050"/>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153900" y="5943600"/>
            <a:ext cx="3409950" cy="235267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2153900" y="4067175"/>
            <a:ext cx="3409950" cy="23622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153900" y="2209800"/>
            <a:ext cx="3409950" cy="2343150"/>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a:p>
        </p:txBody>
      </p:sp>
      <p:sp>
        <p:nvSpPr>
          <p:cNvPr id="18" name="Object17"/>
          <p:cNvSpPr/>
          <p:nvPr/>
        </p:nvSpPr>
        <p:spPr>
          <a:xfrm>
            <a:off x="581025" y="5767718"/>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注意事項</a:t>
            </a:r>
            <a:endParaRPr lang="en-US" sz="2800">
              <a:solidFill>
                <a:schemeClr val="bg1"/>
              </a:solidFill>
            </a:endParaRPr>
          </a:p>
        </p:txBody>
      </p:sp>
      <p:sp>
        <p:nvSpPr>
          <p:cNvPr id="19" name="Object18"/>
          <p:cNvSpPr/>
          <p:nvPr/>
        </p:nvSpPr>
        <p:spPr>
          <a:xfrm>
            <a:off x="581024" y="2102926"/>
            <a:ext cx="11363325" cy="739561"/>
          </a:xfrm>
          <a:prstGeom prst="rect">
            <a:avLst/>
          </a:prstGeom>
          <a:noFill/>
          <a:ln/>
        </p:spPr>
        <p:txBody>
          <a:bodyPr wrap="square" lIns="0" tIns="0" rIns="0" bIns="0" rtlCol="0" anchor="ctr" anchorCtr="0">
            <a:spAutoFit/>
          </a:bodyPr>
          <a:lstStyle/>
          <a:p>
            <a:pPr algn="l">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第二希望までのエントリーを承りますので、以下URLより必要事項をご入力の上、お申し込みください。</a:t>
            </a:r>
            <a:endParaRPr lang="en-US"/>
          </a:p>
        </p:txBody>
      </p:sp>
      <p:sp>
        <p:nvSpPr>
          <p:cNvPr id="20" name="Object19"/>
          <p:cNvSpPr/>
          <p:nvPr/>
        </p:nvSpPr>
        <p:spPr>
          <a:xfrm>
            <a:off x="590549" y="31512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a:solidFill>
                <a:schemeClr val="bg1"/>
              </a:solidFill>
              <a:latin typeface="Noto Serif JP Regular" pitchFamily="34" charset="0"/>
              <a:ea typeface="Noto Serif JP Regular" pitchFamily="34" charset="-122"/>
              <a:cs typeface="Noto Serif JP Regular" pitchFamily="34" charset="-120"/>
            </a:endParaRPr>
          </a:p>
        </p:txBody>
      </p:sp>
      <p:sp>
        <p:nvSpPr>
          <p:cNvPr id="21" name="Object20"/>
          <p:cNvSpPr/>
          <p:nvPr/>
        </p:nvSpPr>
        <p:spPr>
          <a:xfrm>
            <a:off x="590550" y="65046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2" name="Object21"/>
          <p:cNvSpPr/>
          <p:nvPr/>
        </p:nvSpPr>
        <p:spPr>
          <a:xfrm>
            <a:off x="952500" y="6504698"/>
            <a:ext cx="6134100"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endParaRPr lang="en-US">
              <a:solidFill>
                <a:schemeClr val="bg1"/>
              </a:solidFill>
            </a:endParaRPr>
          </a:p>
        </p:txBody>
      </p:sp>
      <p:sp>
        <p:nvSpPr>
          <p:cNvPr id="23" name="Object22"/>
          <p:cNvSpPr/>
          <p:nvPr/>
        </p:nvSpPr>
        <p:spPr>
          <a:xfrm>
            <a:off x="590550" y="69237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4" name="Object23"/>
          <p:cNvSpPr/>
          <p:nvPr/>
        </p:nvSpPr>
        <p:spPr>
          <a:xfrm>
            <a:off x="952499" y="6923798"/>
            <a:ext cx="9594049" cy="354841"/>
          </a:xfrm>
          <a:prstGeom prst="rect">
            <a:avLst/>
          </a:prstGeom>
          <a:noFill/>
          <a:ln/>
        </p:spPr>
        <p:txBody>
          <a:bodyPr wrap="square" lIns="0" tIns="0" rIns="0" bIns="0" rtlCol="0" anchor="ctr" anchorCtr="0">
            <a:spAutoFit/>
          </a:bodyPr>
          <a:lstStyle/>
          <a:p>
            <a:pPr algn="l">
              <a:lnSpc>
                <a:spcPts val="3000"/>
              </a:lnSpc>
            </a:pPr>
            <a:r>
              <a:rPr lang="en-US" sz="2000" b="0" i="0" kern="0" spc="15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sz="2000">
              <a:solidFill>
                <a:schemeClr val="bg1"/>
              </a:solidFill>
            </a:endParaRPr>
          </a:p>
        </p:txBody>
      </p:sp>
      <p:sp>
        <p:nvSpPr>
          <p:cNvPr id="25" name="Object24"/>
          <p:cNvSpPr/>
          <p:nvPr/>
        </p:nvSpPr>
        <p:spPr>
          <a:xfrm>
            <a:off x="590550" y="73428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6" name="Object25"/>
          <p:cNvSpPr/>
          <p:nvPr/>
        </p:nvSpPr>
        <p:spPr>
          <a:xfrm>
            <a:off x="952500" y="7342898"/>
            <a:ext cx="7886700"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solidFill>
                <a:schemeClr val="bg1"/>
              </a:solidFill>
            </a:endParaRPr>
          </a:p>
        </p:txBody>
      </p:sp>
      <p:sp>
        <p:nvSpPr>
          <p:cNvPr id="27" name="Object26"/>
          <p:cNvSpPr/>
          <p:nvPr/>
        </p:nvSpPr>
        <p:spPr>
          <a:xfrm>
            <a:off x="590550" y="77619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8" name="Object27"/>
          <p:cNvSpPr/>
          <p:nvPr/>
        </p:nvSpPr>
        <p:spPr>
          <a:xfrm>
            <a:off x="952500" y="7760138"/>
            <a:ext cx="10377488" cy="73956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
以降のキャンセルは規定に則ったキャンセル料を頂戴いたします(P.</a:t>
            </a:r>
            <a:r>
              <a:rPr lang="en-US" kern="0" spc="150">
                <a:solidFill>
                  <a:schemeClr val="bg1"/>
                </a:solidFill>
                <a:latin typeface="Noto Serif JP Regular" pitchFamily="34" charset="0"/>
                <a:ea typeface="Noto Serif JP Regular" pitchFamily="34" charset="-122"/>
                <a:cs typeface="Noto Serif JP Regular" pitchFamily="34" charset="-120"/>
              </a:rPr>
              <a:t>42</a:t>
            </a:r>
            <a:r>
              <a:rPr lang="en-US" b="0" i="0" kern="0" spc="150">
                <a:solidFill>
                  <a:schemeClr val="bg1"/>
                </a:solidFill>
                <a:latin typeface="Noto Serif JP Regular" pitchFamily="34" charset="0"/>
                <a:ea typeface="Noto Serif JP Regular" pitchFamily="34" charset="-122"/>
                <a:cs typeface="Noto Serif JP Regular" pitchFamily="34" charset="-120"/>
              </a:rPr>
              <a:t>参照)。</a:t>
            </a:r>
            <a:endParaRPr lang="en-US">
              <a:solidFill>
                <a:schemeClr val="bg1"/>
              </a:solidFill>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kern="0" spc="150">
                <a:solidFill>
                  <a:schemeClr val="bg1"/>
                </a:solidFill>
                <a:latin typeface="Noto Serif JP Regular" pitchFamily="34" charset="0"/>
                <a:ea typeface="Noto Serif JP Regular" pitchFamily="34" charset="-122"/>
                <a:cs typeface="Noto Serif JP Regular" pitchFamily="34" charset="-120"/>
              </a:rPr>
              <a:t>8</a:t>
            </a:r>
            <a:r>
              <a:rPr lang="en-US" b="0" i="0" kern="0" spc="150">
                <a:solidFill>
                  <a:schemeClr val="bg1"/>
                </a:solidFill>
                <a:latin typeface="Noto Serif JP Regular" pitchFamily="34" charset="0"/>
                <a:ea typeface="Noto Serif JP Regular" pitchFamily="34" charset="-122"/>
                <a:cs typeface="Noto Serif JP Regular" pitchFamily="34" charset="-120"/>
              </a:rPr>
              <a:t>月</a:t>
            </a:r>
            <a:r>
              <a:rPr lang="en-US" kern="0" spc="150">
                <a:solidFill>
                  <a:schemeClr val="bg1"/>
                </a:solidFill>
                <a:latin typeface="Noto Serif JP Regular" pitchFamily="34" charset="0"/>
                <a:ea typeface="Noto Serif JP Regular" pitchFamily="34" charset="-122"/>
                <a:cs typeface="Noto Serif JP Regular" pitchFamily="34" charset="-120"/>
              </a:rPr>
              <a:t>10</a:t>
            </a:r>
            <a:r>
              <a:rPr lang="en-US" b="0" i="0" kern="0" spc="150">
                <a:solidFill>
                  <a:schemeClr val="bg1"/>
                </a:solidFill>
                <a:latin typeface="Noto Serif JP Regular" pitchFamily="34" charset="0"/>
                <a:ea typeface="Noto Serif JP Regular" pitchFamily="34" charset="-122"/>
                <a:cs typeface="Noto Serif JP Regular" pitchFamily="34" charset="-120"/>
              </a:rPr>
              <a:t>日(水</a:t>
            </a:r>
            <a:r>
              <a:rPr lang="en-US" kern="0" spc="150">
                <a:solidFill>
                  <a:schemeClr val="bg1"/>
                </a:solidFill>
                <a:latin typeface="Noto Serif JP Regular" pitchFamily="34" charset="0"/>
                <a:ea typeface="Noto Serif JP Regular" pitchFamily="34" charset="-122"/>
                <a:cs typeface="Noto Serif JP Regular" pitchFamily="34" charset="-120"/>
              </a:rPr>
              <a:t>)</a:t>
            </a:r>
            <a:r>
              <a:rPr lang="en-US" b="0" i="0" kern="0" spc="15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a:p>
        </p:txBody>
      </p:sp>
      <p:sp>
        <p:nvSpPr>
          <p:cNvPr id="31" name="Object30"/>
          <p:cNvSpPr/>
          <p:nvPr/>
        </p:nvSpPr>
        <p:spPr>
          <a:xfrm>
            <a:off x="15871762" y="2771775"/>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2022.08.01(月)</a:t>
            </a:r>
            <a:endParaRPr lang="en-US" sz="2000">
              <a:solidFill>
                <a:srgbClr val="02022E"/>
              </a:solidFill>
            </a:endParaRPr>
          </a:p>
        </p:txBody>
      </p:sp>
      <p:sp>
        <p:nvSpPr>
          <p:cNvPr id="32" name="Object31"/>
          <p:cNvSpPr/>
          <p:nvPr/>
        </p:nvSpPr>
        <p:spPr>
          <a:xfrm>
            <a:off x="16484109" y="3184182"/>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10:00</a:t>
            </a:r>
            <a:endParaRPr lang="en-US" sz="2000">
              <a:solidFill>
                <a:srgbClr val="02022E"/>
              </a:solidFill>
            </a:endParaRPr>
          </a:p>
        </p:txBody>
      </p:sp>
      <p:sp>
        <p:nvSpPr>
          <p:cNvPr id="33" name="Object32"/>
          <p:cNvSpPr/>
          <p:nvPr/>
        </p:nvSpPr>
        <p:spPr>
          <a:xfrm>
            <a:off x="15847047" y="4666472"/>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2022.08.03(水)</a:t>
            </a:r>
            <a:endParaRPr lang="en-US" sz="2000">
              <a:solidFill>
                <a:srgbClr val="02022E"/>
              </a:solidFill>
            </a:endParaRPr>
          </a:p>
        </p:txBody>
      </p:sp>
      <p:sp>
        <p:nvSpPr>
          <p:cNvPr id="34" name="Object33"/>
          <p:cNvSpPr/>
          <p:nvPr/>
        </p:nvSpPr>
        <p:spPr>
          <a:xfrm>
            <a:off x="16459394" y="5043790"/>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17:00</a:t>
            </a:r>
            <a:endParaRPr lang="en-US" sz="2000">
              <a:solidFill>
                <a:srgbClr val="02022E"/>
              </a:solidFill>
            </a:endParaRPr>
          </a:p>
        </p:txBody>
      </p:sp>
      <p:sp>
        <p:nvSpPr>
          <p:cNvPr id="35" name="Object34"/>
          <p:cNvSpPr/>
          <p:nvPr/>
        </p:nvSpPr>
        <p:spPr>
          <a:xfrm>
            <a:off x="15853101" y="6522667"/>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2022.08.08(</a:t>
            </a:r>
            <a:r>
              <a:rPr lang="en-US" sz="2000" kern="0" spc="158">
                <a:solidFill>
                  <a:srgbClr val="02022E"/>
                </a:solidFill>
                <a:latin typeface="Noto Serif JP Regular" pitchFamily="34" charset="0"/>
                <a:ea typeface="Noto Serif JP Regular" pitchFamily="34" charset="-122"/>
                <a:cs typeface="Noto Serif JP Regular" pitchFamily="34" charset="-120"/>
              </a:rPr>
              <a:t>月</a:t>
            </a:r>
            <a:r>
              <a:rPr lang="en-US" sz="2000" b="0" i="0" kern="0" spc="158">
                <a:solidFill>
                  <a:srgbClr val="02022E"/>
                </a:solidFill>
                <a:latin typeface="Noto Serif JP Regular" pitchFamily="34" charset="0"/>
                <a:ea typeface="Noto Serif JP Regular" pitchFamily="34" charset="-122"/>
                <a:cs typeface="Noto Serif JP Regular" pitchFamily="34" charset="-120"/>
              </a:rPr>
              <a:t>)</a:t>
            </a:r>
            <a:endParaRPr lang="en-US" sz="2000">
              <a:solidFill>
                <a:srgbClr val="02022E"/>
              </a:solidFill>
            </a:endParaRPr>
          </a:p>
        </p:txBody>
      </p:sp>
      <p:sp>
        <p:nvSpPr>
          <p:cNvPr id="36" name="Object35"/>
          <p:cNvSpPr/>
          <p:nvPr/>
        </p:nvSpPr>
        <p:spPr>
          <a:xfrm>
            <a:off x="16179686" y="6914171"/>
            <a:ext cx="131800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53101" y="8406659"/>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2022.08.31(水)</a:t>
            </a:r>
            <a:endParaRPr lang="en-US" sz="2000">
              <a:solidFill>
                <a:srgbClr val="02022E"/>
              </a:solidFill>
            </a:endParaRPr>
          </a:p>
        </p:txBody>
      </p:sp>
      <p:sp>
        <p:nvSpPr>
          <p:cNvPr id="38" name="Object37"/>
          <p:cNvSpPr/>
          <p:nvPr/>
        </p:nvSpPr>
        <p:spPr>
          <a:xfrm>
            <a:off x="16465448" y="8798163"/>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17:00</a:t>
            </a:r>
            <a:endParaRPr lang="en-US" sz="200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a:solidFill>
                <a:srgbClr val="02022E"/>
              </a:solidFill>
            </a:endParaRPr>
          </a:p>
        </p:txBody>
      </p:sp>
      <p:sp>
        <p:nvSpPr>
          <p:cNvPr id="40" name="Object39"/>
          <p:cNvSpPr/>
          <p:nvPr/>
        </p:nvSpPr>
        <p:spPr>
          <a:xfrm>
            <a:off x="13053261" y="6812070"/>
            <a:ext cx="1702849"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連絡</a:t>
            </a:r>
            <a:endParaRPr lang="en-US" sz="2000">
              <a:solidFill>
                <a:srgbClr val="02022E"/>
              </a:solidFill>
            </a:endParaRPr>
          </a:p>
        </p:txBody>
      </p:sp>
      <p:sp>
        <p:nvSpPr>
          <p:cNvPr id="41" name="Object40"/>
          <p:cNvSpPr/>
          <p:nvPr/>
        </p:nvSpPr>
        <p:spPr>
          <a:xfrm>
            <a:off x="12843711" y="49356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終了</a:t>
            </a:r>
            <a:endParaRPr lang="en-US" sz="2000">
              <a:solidFill>
                <a:srgbClr val="02022E"/>
              </a:solidFill>
            </a:endParaRPr>
          </a:p>
        </p:txBody>
      </p:sp>
      <p:sp>
        <p:nvSpPr>
          <p:cNvPr id="42" name="Object41"/>
          <p:cNvSpPr/>
          <p:nvPr/>
        </p:nvSpPr>
        <p:spPr>
          <a:xfrm>
            <a:off x="12853236" y="28782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開始</a:t>
            </a:r>
            <a:endParaRPr lang="en-US" sz="2000">
              <a:solidFill>
                <a:srgbClr val="02022E"/>
              </a:solidFill>
            </a:endParaRPr>
          </a:p>
        </p:txBody>
      </p:sp>
      <p:sp>
        <p:nvSpPr>
          <p:cNvPr id="45" name="Object44"/>
          <p:cNvSpPr/>
          <p:nvPr/>
        </p:nvSpPr>
        <p:spPr>
          <a:xfrm>
            <a:off x="12948486" y="8631345"/>
            <a:ext cx="1944543"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申込期日</a:t>
            </a:r>
            <a:endParaRPr lang="en-US" sz="200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a:t>2022</a:t>
            </a:r>
            <a:r>
              <a:rPr lang="ja-JP" altLang="en-US"/>
              <a:t>年</a:t>
            </a:r>
            <a:r>
              <a:rPr lang="en-US" altLang="ja-JP"/>
              <a:t>10</a:t>
            </a:r>
            <a:r>
              <a:rPr lang="ja-JP" altLang="en-US"/>
              <a:t>月から</a:t>
            </a:r>
            <a:r>
              <a:rPr lang="en-US" altLang="ja-JP"/>
              <a:t>2023</a:t>
            </a:r>
            <a:r>
              <a:rPr lang="ja-JP" altLang="en-US"/>
              <a:t>年</a:t>
            </a:r>
            <a:r>
              <a:rPr lang="en-US" altLang="ja-JP"/>
              <a:t>3</a:t>
            </a:r>
            <a:r>
              <a:rPr lang="ja-JP" altLang="en-US"/>
              <a:t>月の広告枠に関して“買い切りエントリー”の対象ではない広告枠や、</a:t>
            </a:r>
            <a:r>
              <a:rPr lang="en-US" altLang="ja-JP"/>
              <a:t>”</a:t>
            </a:r>
            <a:r>
              <a:rPr lang="ja-JP" altLang="en-US"/>
              <a:t>買い切りエントリー”で残った広告枠に対して通常販売前にエントリーを受け付けます</a:t>
            </a:r>
            <a:r>
              <a:rPr lang="en-US" altLang="ja-JP" sz="1050"/>
              <a:t>※</a:t>
            </a:r>
            <a:r>
              <a:rPr lang="ja-JP" altLang="en-US" sz="1050"/>
              <a:t>買い切りエントリーの対象広告枠に関しても通常エントリー用に一定数確保しております</a:t>
            </a:r>
          </a:p>
        </p:txBody>
      </p:sp>
      <p:sp>
        <p:nvSpPr>
          <p:cNvPr id="2" name="Object24">
            <a:extLst>
              <a:ext uri="{FF2B5EF4-FFF2-40B4-BE49-F238E27FC236}">
                <a16:creationId xmlns:a16="http://schemas.microsoft.com/office/drawing/2014/main" id="{ED6BE0C4-4B47-3621-3429-3C9B2A46AD48}"/>
              </a:ext>
            </a:extLst>
          </p:cNvPr>
          <p:cNvSpPr/>
          <p:nvPr/>
        </p:nvSpPr>
        <p:spPr>
          <a:xfrm>
            <a:off x="581023" y="8512302"/>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14" name="Object25">
            <a:extLst>
              <a:ext uri="{FF2B5EF4-FFF2-40B4-BE49-F238E27FC236}">
                <a16:creationId xmlns:a16="http://schemas.microsoft.com/office/drawing/2014/main" id="{5AFB3E24-933B-4344-AD04-662527386E21}"/>
              </a:ext>
            </a:extLst>
          </p:cNvPr>
          <p:cNvSpPr/>
          <p:nvPr/>
        </p:nvSpPr>
        <p:spPr>
          <a:xfrm>
            <a:off x="952497" y="8512302"/>
            <a:ext cx="11201403" cy="732958"/>
          </a:xfrm>
          <a:prstGeom prst="rect">
            <a:avLst/>
          </a:prstGeom>
          <a:noFill/>
          <a:ln/>
        </p:spPr>
        <p:txBody>
          <a:bodyPr wrap="square" lIns="0" tIns="0" rIns="0" bIns="0" rtlCol="0" anchor="ctr" anchorCtr="0">
            <a:spAutoFit/>
          </a:bodyPr>
          <a:lstStyle/>
          <a:p>
            <a:pPr algn="l">
              <a:lnSpc>
                <a:spcPts val="3000"/>
              </a:lnSpc>
            </a:pPr>
            <a:r>
              <a:rPr lang="en-US" b="0" i="0" kern="0" spc="150" dirty="0" err="1">
                <a:solidFill>
                  <a:schemeClr val="bg1"/>
                </a:solidFill>
                <a:latin typeface="Noto Serif JP Regular" pitchFamily="34" charset="0"/>
                <a:ea typeface="Noto Serif JP Regular" pitchFamily="34" charset="-122"/>
                <a:cs typeface="Noto Serif JP Regular" pitchFamily="34" charset="-120"/>
              </a:rPr>
              <a:t>FULLの広告枠を希望するが、HALFであれば成約できる場合にHALFでの成約を希望する際には、FULL</a:t>
            </a:r>
            <a:r>
              <a:rPr lang="en-US" b="0" i="0" kern="0" spc="150" dirty="0">
                <a:solidFill>
                  <a:schemeClr val="bg1"/>
                </a:solidFill>
                <a:latin typeface="Noto Serif JP Regular" pitchFamily="34" charset="0"/>
                <a:ea typeface="Noto Serif JP Regular" pitchFamily="34" charset="-122"/>
                <a:cs typeface="Noto Serif JP Regular" pitchFamily="34" charset="-120"/>
              </a:rPr>
              <a:t>/HALF双方にチェックの上、備考欄にその旨ご記載いただきエントリーください。</a:t>
            </a:r>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err="1">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61,500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31,000,000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1354217"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全国主要</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390260"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0" name="Object19"/>
          <p:cNvSpPr/>
          <p:nvPr/>
        </p:nvSpPr>
        <p:spPr>
          <a:xfrm>
            <a:off x="138996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1" name="Object20"/>
          <p:cNvSpPr/>
          <p:nvPr/>
        </p:nvSpPr>
        <p:spPr>
          <a:xfrm>
            <a:off x="2390260" y="598660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2" name="Object21"/>
          <p:cNvSpPr/>
          <p:nvPr/>
        </p:nvSpPr>
        <p:spPr>
          <a:xfrm>
            <a:off x="138996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仙台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3" name="Object22"/>
          <p:cNvSpPr/>
          <p:nvPr/>
        </p:nvSpPr>
        <p:spPr>
          <a:xfrm>
            <a:off x="2390260" y="6506793"/>
            <a:ext cx="1585690"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Object23"/>
          <p:cNvSpPr/>
          <p:nvPr/>
        </p:nvSpPr>
        <p:spPr>
          <a:xfrm>
            <a:off x="138996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5" name="Object24"/>
          <p:cNvSpPr/>
          <p:nvPr/>
        </p:nvSpPr>
        <p:spPr>
          <a:xfrm>
            <a:off x="2390260" y="704196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7,600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6" name="Object25"/>
          <p:cNvSpPr/>
          <p:nvPr/>
        </p:nvSpPr>
        <p:spPr>
          <a:xfrm>
            <a:off x="1389969" y="7018218"/>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神奈川</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7" name="Object26"/>
          <p:cNvSpPr/>
          <p:nvPr/>
        </p:nvSpPr>
        <p:spPr>
          <a:xfrm>
            <a:off x="2390260"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8" name="Object27"/>
          <p:cNvSpPr/>
          <p:nvPr/>
        </p:nvSpPr>
        <p:spPr>
          <a:xfrm>
            <a:off x="138996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埼玉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9" name="Object28"/>
          <p:cNvSpPr/>
          <p:nvPr/>
        </p:nvSpPr>
        <p:spPr>
          <a:xfrm>
            <a:off x="2390260" y="811231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0" name="Object29"/>
          <p:cNvSpPr/>
          <p:nvPr/>
        </p:nvSpPr>
        <p:spPr>
          <a:xfrm>
            <a:off x="1389969" y="808856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千葉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1" name="Object30"/>
          <p:cNvSpPr/>
          <p:nvPr/>
        </p:nvSpPr>
        <p:spPr>
          <a:xfrm>
            <a:off x="2390260" y="86474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2" name="Object31"/>
          <p:cNvSpPr/>
          <p:nvPr/>
        </p:nvSpPr>
        <p:spPr>
          <a:xfrm>
            <a:off x="1389969" y="8623743"/>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3" name="Object32"/>
          <p:cNvSpPr/>
          <p:nvPr/>
        </p:nvSpPr>
        <p:spPr>
          <a:xfrm>
            <a:off x="5502312"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4" name="Object33"/>
          <p:cNvSpPr/>
          <p:nvPr/>
        </p:nvSpPr>
        <p:spPr>
          <a:xfrm>
            <a:off x="476147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5" name="Object34"/>
          <p:cNvSpPr/>
          <p:nvPr/>
        </p:nvSpPr>
        <p:spPr>
          <a:xfrm>
            <a:off x="5502312" y="598660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8,000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6" name="Object35"/>
          <p:cNvSpPr/>
          <p:nvPr/>
        </p:nvSpPr>
        <p:spPr>
          <a:xfrm>
            <a:off x="476147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大阪</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7" name="Object36"/>
          <p:cNvSpPr/>
          <p:nvPr/>
        </p:nvSpPr>
        <p:spPr>
          <a:xfrm>
            <a:off x="5502312" y="65067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8" name="Object37"/>
          <p:cNvSpPr/>
          <p:nvPr/>
        </p:nvSpPr>
        <p:spPr>
          <a:xfrm>
            <a:off x="476147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err="1">
                <a:solidFill>
                  <a:schemeClr val="bg1"/>
                </a:solidFill>
                <a:latin typeface="Noto Serif JP" panose="02020400000000000000" pitchFamily="18" charset="-128"/>
                <a:ea typeface="Noto Serif JP" panose="02020400000000000000" pitchFamily="18" charset="-128"/>
                <a:cs typeface="Noto Serif JP Regular" pitchFamily="34" charset="-120"/>
              </a:rPr>
              <a:t>神戸</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9" name="Object38"/>
          <p:cNvSpPr/>
          <p:nvPr/>
        </p:nvSpPr>
        <p:spPr>
          <a:xfrm>
            <a:off x="5502312" y="704196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0" name="Object39"/>
          <p:cNvSpPr/>
          <p:nvPr/>
        </p:nvSpPr>
        <p:spPr>
          <a:xfrm>
            <a:off x="4761479" y="701821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広島</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1" name="Object40"/>
          <p:cNvSpPr/>
          <p:nvPr/>
        </p:nvSpPr>
        <p:spPr>
          <a:xfrm>
            <a:off x="5502312"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2,300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2" name="Object41"/>
          <p:cNvSpPr/>
          <p:nvPr/>
        </p:nvSpPr>
        <p:spPr>
          <a:xfrm>
            <a:off x="476147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福岡</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569805" y="4309569"/>
            <a:ext cx="1692771"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都市に展開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466950" y="3764516"/>
            <a:ext cx="923330" cy="1064587"/>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12</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3687645" cy="639762"/>
          </a:xfrm>
        </p:spPr>
        <p:txBody>
          <a:bodyPr/>
          <a:lstStyle/>
          <a:p>
            <a:r>
              <a:rPr lang="ja-JP" altLang="en-US"/>
              <a:t>全国</a:t>
            </a:r>
            <a:r>
              <a:rPr lang="en-US" altLang="ja-JP" dirty="0"/>
              <a:t>12</a:t>
            </a:r>
            <a:r>
              <a:rPr lang="ja-JP" altLang="en-US"/>
              <a:t>都市に展開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4437952" y="127194"/>
            <a:ext cx="11229324"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3" name="図 2" descr="マップ&#10;&#10;自動的に生成された説明">
            <a:extLst>
              <a:ext uri="{FF2B5EF4-FFF2-40B4-BE49-F238E27FC236}">
                <a16:creationId xmlns:a16="http://schemas.microsoft.com/office/drawing/2014/main" id="{4602A1A6-8A2F-B57D-06BF-2C014B3FD4F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62786" y="1247775"/>
            <a:ext cx="7892075" cy="8016220"/>
          </a:xfrm>
          <a:prstGeom prst="rect">
            <a:avLst/>
          </a:prstGeom>
        </p:spPr>
      </p:pic>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342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8625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3743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9195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439707"/>
            <a:ext cx="308379" cy="308371"/>
          </a:xfrm>
          <a:prstGeom prst="rect">
            <a:avLst/>
          </a:prstGeom>
        </p:spPr>
      </p:pic>
      <p:pic>
        <p:nvPicPr>
          <p:cNvPr id="55" name="Object 3" descr="preencoded.png">
            <a:extLst>
              <a:ext uri="{FF2B5EF4-FFF2-40B4-BE49-F238E27FC236}">
                <a16:creationId xmlns:a16="http://schemas.microsoft.com/office/drawing/2014/main" id="{EDAF1683-BA83-299B-E3BD-47771012B08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984992"/>
            <a:ext cx="308379" cy="308371"/>
          </a:xfrm>
          <a:prstGeom prst="rect">
            <a:avLst/>
          </a:prstGeom>
        </p:spPr>
      </p:pic>
      <p:pic>
        <p:nvPicPr>
          <p:cNvPr id="56" name="Object 3" descr="preencoded.png">
            <a:extLst>
              <a:ext uri="{FF2B5EF4-FFF2-40B4-BE49-F238E27FC236}">
                <a16:creationId xmlns:a16="http://schemas.microsoft.com/office/drawing/2014/main" id="{861411FC-CF92-4998-8BCC-68EDF811CD4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8530276"/>
            <a:ext cx="308379" cy="308371"/>
          </a:xfrm>
          <a:prstGeom prst="rect">
            <a:avLst/>
          </a:prstGeom>
        </p:spPr>
      </p:pic>
      <p:pic>
        <p:nvPicPr>
          <p:cNvPr id="58" name="Object 3" descr="preencoded.png">
            <a:extLst>
              <a:ext uri="{FF2B5EF4-FFF2-40B4-BE49-F238E27FC236}">
                <a16:creationId xmlns:a16="http://schemas.microsoft.com/office/drawing/2014/main" id="{C0AAAF73-FC3C-60F5-C539-53972A6D059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349897"/>
            <a:ext cx="308379" cy="308371"/>
          </a:xfrm>
          <a:prstGeom prst="rect">
            <a:avLst/>
          </a:prstGeom>
        </p:spPr>
      </p:pic>
      <p:pic>
        <p:nvPicPr>
          <p:cNvPr id="59" name="Object 3" descr="preencoded.png">
            <a:extLst>
              <a:ext uri="{FF2B5EF4-FFF2-40B4-BE49-F238E27FC236}">
                <a16:creationId xmlns:a16="http://schemas.microsoft.com/office/drawing/2014/main" id="{9CD91AAF-B8A1-E43B-47F0-C5F4DC5E491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870014"/>
            <a:ext cx="308379" cy="308371"/>
          </a:xfrm>
          <a:prstGeom prst="rect">
            <a:avLst/>
          </a:prstGeom>
        </p:spPr>
      </p:pic>
      <p:pic>
        <p:nvPicPr>
          <p:cNvPr id="60" name="Object 3" descr="preencoded.png">
            <a:extLst>
              <a:ext uri="{FF2B5EF4-FFF2-40B4-BE49-F238E27FC236}">
                <a16:creationId xmlns:a16="http://schemas.microsoft.com/office/drawing/2014/main" id="{0A073305-C9EF-0BE5-DCDB-F1A18D33AEA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6381743"/>
            <a:ext cx="308379" cy="308371"/>
          </a:xfrm>
          <a:prstGeom prst="rect">
            <a:avLst/>
          </a:prstGeom>
        </p:spPr>
      </p:pic>
      <p:pic>
        <p:nvPicPr>
          <p:cNvPr id="61" name="Object 3" descr="preencoded.png">
            <a:extLst>
              <a:ext uri="{FF2B5EF4-FFF2-40B4-BE49-F238E27FC236}">
                <a16:creationId xmlns:a16="http://schemas.microsoft.com/office/drawing/2014/main" id="{A36802A0-C47B-DC8E-D432-6157A645154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55001" y="6927027"/>
            <a:ext cx="308379" cy="308371"/>
          </a:xfrm>
          <a:prstGeom prst="rect">
            <a:avLst/>
          </a:prstGeom>
        </p:spPr>
      </p:pic>
      <p:pic>
        <p:nvPicPr>
          <p:cNvPr id="62" name="Object 3" descr="preencoded.png">
            <a:extLst>
              <a:ext uri="{FF2B5EF4-FFF2-40B4-BE49-F238E27FC236}">
                <a16:creationId xmlns:a16="http://schemas.microsoft.com/office/drawing/2014/main" id="{140CB3B8-F5A2-DBCA-FF56-2ACA97E6B60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7447144"/>
            <a:ext cx="308379" cy="308371"/>
          </a:xfrm>
          <a:prstGeom prst="rect">
            <a:avLst/>
          </a:prstGeom>
        </p:spPr>
      </p:pic>
      <p:sp>
        <p:nvSpPr>
          <p:cNvPr id="57" name="Object37">
            <a:extLst>
              <a:ext uri="{FF2B5EF4-FFF2-40B4-BE49-F238E27FC236}">
                <a16:creationId xmlns:a16="http://schemas.microsoft.com/office/drawing/2014/main" id="{B8C98C04-F268-0F9B-082F-84F538C6B3BF}"/>
              </a:ext>
            </a:extLst>
          </p:cNvPr>
          <p:cNvSpPr/>
          <p:nvPr/>
        </p:nvSpPr>
        <p:spPr>
          <a:xfrm>
            <a:off x="1254284" y="9267358"/>
            <a:ext cx="11249024" cy="681628"/>
          </a:xfrm>
          <a:prstGeom prst="rect">
            <a:avLst/>
          </a:prstGeom>
          <a:noFill/>
          <a:ln/>
        </p:spPr>
        <p:txBody>
          <a:bodyPr wrap="square" lIns="0" tIns="0" rIns="0" bIns="0" rtlCol="0" anchor="ctr" anchorCtr="0">
            <a:noAutofit/>
          </a:bodyPr>
          <a:lstStyle/>
          <a:p>
            <a:pPr>
              <a:lnSpc>
                <a:spcPts val="3000"/>
              </a:lnSpc>
            </a:pPr>
            <a:r>
              <a:rPr lang="ja-JP" altLang="en-US" sz="1100" kern="0" spc="150">
                <a:solidFill>
                  <a:schemeClr val="bg1"/>
                </a:solidFill>
                <a:latin typeface="Noto Serif JP Regular" pitchFamily="34" charset="0"/>
                <a:ea typeface="Noto Serif JP Regular" pitchFamily="34" charset="-122"/>
                <a:cs typeface="Noto Serif JP Regular" pitchFamily="34" charset="-120"/>
              </a:rPr>
              <a:t>上記都市以外でも静岡、岐阜、三重、滋賀、茨城、奈良、金沢、富山で 若干数サイネージを設置しているタクシーがございます。</a:t>
            </a:r>
          </a:p>
          <a:p>
            <a:pPr>
              <a:lnSpc>
                <a:spcPts val="3000"/>
              </a:lnSpc>
            </a:pPr>
            <a:endParaRPr lang="en-US" sz="1100" b="0" i="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63" name="Object36">
            <a:extLst>
              <a:ext uri="{FF2B5EF4-FFF2-40B4-BE49-F238E27FC236}">
                <a16:creationId xmlns:a16="http://schemas.microsoft.com/office/drawing/2014/main" id="{793A034E-F5EC-BAC9-7A87-D48A09A8F9AF}"/>
              </a:ext>
            </a:extLst>
          </p:cNvPr>
          <p:cNvSpPr/>
          <p:nvPr/>
        </p:nvSpPr>
        <p:spPr>
          <a:xfrm>
            <a:off x="981075" y="9230159"/>
            <a:ext cx="273208" cy="381000"/>
          </a:xfrm>
          <a:prstGeom prst="rect">
            <a:avLst/>
          </a:prstGeom>
          <a:noFill/>
          <a:ln/>
        </p:spPr>
        <p:txBody>
          <a:bodyPr wrap="square" lIns="0" tIns="0" rIns="0" bIns="0" rtlCol="0" anchor="ctr" anchorCtr="0">
            <a:normAutofit/>
          </a:bodyPr>
          <a:lstStyle/>
          <a:p>
            <a:pPr algn="l">
              <a:lnSpc>
                <a:spcPts val="3000"/>
              </a:lnSpc>
            </a:pPr>
            <a:r>
              <a:rPr lang="en-US" sz="1100" b="0" i="0" kern="0" spc="150" dirty="0">
                <a:solidFill>
                  <a:schemeClr val="bg1"/>
                </a:solidFill>
                <a:latin typeface="Noto Serif JP Regular" pitchFamily="34" charset="0"/>
                <a:ea typeface="Noto Serif JP Regular" pitchFamily="34" charset="-122"/>
                <a:cs typeface="Noto Serif JP Regular" pitchFamily="34" charset="-120"/>
              </a:rPr>
              <a:t>※</a:t>
            </a:r>
            <a:endParaRPr lang="en-US" sz="11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err="1">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a:t>
            </a:r>
            <a:r>
              <a:rPr lang="en-US" sz="1600" kern="0" spc="150" dirty="0" err="1">
                <a:solidFill>
                  <a:srgbClr val="FFFFFF"/>
                </a:solidFill>
                <a:latin typeface="Noto Serif JP" panose="02020400000000000000" pitchFamily="18" charset="-128"/>
                <a:ea typeface="Noto Serif JP" panose="02020400000000000000" pitchFamily="18" charset="-128"/>
                <a:cs typeface="Noto Serif JP Regular" pitchFamily="34" charset="-120"/>
              </a:rPr>
              <a:t>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10643</TotalTime>
  <Words>6914</Words>
  <Application>Microsoft Macintosh PowerPoint</Application>
  <PresentationFormat>ユーザー設定</PresentationFormat>
  <Paragraphs>1667</Paragraphs>
  <Slides>44</Slides>
  <Notes>44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44</vt:i4>
      </vt:variant>
    </vt:vector>
  </HeadingPairs>
  <TitlesOfParts>
    <vt:vector size="55" baseType="lpstr">
      <vt:lpstr>Noto Serif JP Regular</vt:lpstr>
      <vt:lpstr>Noto Serif JP</vt:lpstr>
      <vt:lpstr>Calibri</vt:lpstr>
      <vt:lpstr>Noto Serif JP SemiBold</vt:lpstr>
      <vt:lpstr>Noto Serif JP Medium</vt:lpstr>
      <vt:lpstr>Arial</vt:lpstr>
      <vt:lpstr>Noto Sans JP Light</vt:lpstr>
      <vt:lpstr>游ゴシック</vt:lpstr>
      <vt:lpstr>Noto Serif JP Light</vt:lpstr>
      <vt:lpstr>Noto Serif JP Bold</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Kanzaki Ryohei</cp:lastModifiedBy>
  <cp:revision>103</cp:revision>
  <dcterms:created xsi:type="dcterms:W3CDTF">2022-05-29T09:30:28Z</dcterms:created>
  <dcterms:modified xsi:type="dcterms:W3CDTF">2022-11-25T06:22:00Z</dcterms:modified>
</cp:coreProperties>
</file>