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56"/>
    <p:restoredTop sz="95859" autoAdjust="0"/>
  </p:normalViewPr>
  <p:slideViewPr>
    <p:cSldViewPr snapToGrid="0" snapToObjects="1">
      <p:cViewPr>
        <p:scale>
          <a:sx n="130" d="100"/>
          <a:sy n="130" d="100"/>
        </p:scale>
        <p:origin x="2848" y="3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2021/12/21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2021/12/21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1887400248"/>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1349350416"/>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4160167148"/>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155272993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11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502252745"/>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289542</TotalTime>
  <Words>11176</Words>
  <Application>Microsoft Macintosh PowerPoint</Application>
  <PresentationFormat>ユーザー設定</PresentationFormat>
  <Paragraphs>1455</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Yu Gothic</vt:lpstr>
      <vt:lpstr>Yu Gothic</vt:lpstr>
      <vt:lpstr>Yu Gothic Medium</vt:lpstr>
      <vt:lpstr>Yu Mincho</vt:lpstr>
      <vt:lpstr>Yu Mincho</vt:lpstr>
      <vt:lpstr>Yu Mincho Demibold</vt:lpstr>
      <vt:lpstr>Yu Mincho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836</cp:revision>
  <cp:lastPrinted>2020-06-14T22:17:45Z</cp:lastPrinted>
  <dcterms:created xsi:type="dcterms:W3CDTF">2020-06-05T15:22:11Z</dcterms:created>
  <dcterms:modified xsi:type="dcterms:W3CDTF">2022-01-05T02:35:08Z</dcterms:modified>
</cp:coreProperties>
</file>