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6973" autoAdjust="0"/>
  </p:normalViewPr>
  <p:slideViewPr>
    <p:cSldViewPr snapToGrid="0" snapToObjects="1">
      <p:cViewPr varScale="1">
        <p:scale>
          <a:sx n="129" d="100"/>
          <a:sy n="129" d="100"/>
        </p:scale>
        <p:origin x="2920"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2021/10/4</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2021/10/4</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1790382293"/>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561978104"/>
              </p:ext>
            </p:extLst>
          </p:nvPr>
        </p:nvGraphicFramePr>
        <p:xfrm>
          <a:off x="575804" y="1332483"/>
          <a:ext cx="9791197" cy="3400299"/>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212116</TotalTime>
  <Words>10885</Words>
  <Application>Microsoft Macintosh PowerPoint</Application>
  <PresentationFormat>ユーザー設定</PresentationFormat>
  <Paragraphs>1442</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Yu Gothic Medium</vt:lpstr>
      <vt:lpstr>システムフォント（レギュラー）</vt:lpstr>
      <vt:lpstr>游ゴシック</vt:lpstr>
      <vt:lpstr>游ゴシック</vt:lpstr>
      <vt:lpstr>Yu Mincho</vt:lpstr>
      <vt:lpstr>Yu Mincho</vt:lpstr>
      <vt:lpstr>Yu Mincho Demibold</vt:lpstr>
      <vt:lpstr>Yu Mincho Demibold</vt:lpstr>
      <vt:lpstr>Yu Mincho Light</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803</cp:revision>
  <cp:lastPrinted>2020-06-14T22:17:45Z</cp:lastPrinted>
  <dcterms:created xsi:type="dcterms:W3CDTF">2020-06-05T15:22:11Z</dcterms:created>
  <dcterms:modified xsi:type="dcterms:W3CDTF">2021-10-18T07:06:26Z</dcterms:modified>
</cp:coreProperties>
</file>