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5"/>
  </p:notesMasterIdLst>
  <p:handoutMasterIdLst>
    <p:handoutMasterId r:id="rId46"/>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24" r:id="rId24"/>
    <p:sldId id="342" r:id="rId25"/>
    <p:sldId id="289" r:id="rId26"/>
    <p:sldId id="317" r:id="rId27"/>
    <p:sldId id="265" r:id="rId28"/>
    <p:sldId id="338" r:id="rId29"/>
    <p:sldId id="341" r:id="rId30"/>
    <p:sldId id="318" r:id="rId31"/>
    <p:sldId id="323" r:id="rId32"/>
    <p:sldId id="290" r:id="rId33"/>
    <p:sldId id="321" r:id="rId34"/>
    <p:sldId id="309" r:id="rId35"/>
    <p:sldId id="310" r:id="rId36"/>
    <p:sldId id="294" r:id="rId37"/>
    <p:sldId id="291" r:id="rId38"/>
    <p:sldId id="295" r:id="rId39"/>
    <p:sldId id="328" r:id="rId40"/>
    <p:sldId id="329" r:id="rId41"/>
    <p:sldId id="296" r:id="rId42"/>
    <p:sldId id="298" r:id="rId43"/>
    <p:sldId id="299" r:id="rId44"/>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72"/>
    <p:restoredTop sz="96973" autoAdjust="0"/>
  </p:normalViewPr>
  <p:slideViewPr>
    <p:cSldViewPr snapToGrid="0" snapToObjects="1">
      <p:cViewPr varScale="1">
        <p:scale>
          <a:sx n="138" d="100"/>
          <a:sy n="138" d="100"/>
        </p:scale>
        <p:origin x="2560"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2021/10/1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2021/10/1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1790382293"/>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561978104"/>
              </p:ext>
            </p:extLst>
          </p:nvPr>
        </p:nvGraphicFramePr>
        <p:xfrm>
          <a:off x="575804" y="1332483"/>
          <a:ext cx="9791197" cy="3400299"/>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818318"/>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927287"/>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311052"/>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264221"/>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903307"/>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786734"/>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6128383"/>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752350"/>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天気指数配信メニュー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1967105269"/>
              </p:ext>
            </p:extLst>
          </p:nvPr>
        </p:nvGraphicFramePr>
        <p:xfrm>
          <a:off x="560388" y="2455692"/>
          <a:ext cx="9574212" cy="216408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rgbClr val="FF0000"/>
                          </a:solidFill>
                          <a:latin typeface="Yu Mincho" panose="02020400000000000000" pitchFamily="18" charset="-128"/>
                          <a:ea typeface="Yu Mincho" panose="02020400000000000000" pitchFamily="18" charset="-128"/>
                        </a:rPr>
                        <a:t>指数情報部分のレポートはお出しできません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702878332"/>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55,000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19" name="図 18" descr="モニター, 座る, 車, オーブン が含まれている画像&#10;&#10;自動的に生成された説明">
            <a:extLst>
              <a:ext uri="{FF2B5EF4-FFF2-40B4-BE49-F238E27FC236}">
                <a16:creationId xmlns:a16="http://schemas.microsoft.com/office/drawing/2014/main" id="{7916D305-9A76-194A-B568-FEEF17497E0A}"/>
              </a:ext>
            </a:extLst>
          </p:cNvPr>
          <p:cNvPicPr>
            <a:picLocks noChangeAspect="1"/>
          </p:cNvPicPr>
          <p:nvPr/>
        </p:nvPicPr>
        <p:blipFill>
          <a:blip r:embed="rId2"/>
          <a:stretch>
            <a:fillRect/>
          </a:stretch>
        </p:blipFill>
        <p:spPr>
          <a:xfrm>
            <a:off x="1904872" y="4916654"/>
            <a:ext cx="1980986" cy="1161851"/>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604243066"/>
              </p:ext>
            </p:extLst>
          </p:nvPr>
        </p:nvGraphicFramePr>
        <p:xfrm>
          <a:off x="526473" y="1234866"/>
          <a:ext cx="9421091" cy="5853319"/>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43339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39</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128534282"/>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191606</TotalTime>
  <Words>11399</Words>
  <Application>Microsoft Macintosh PowerPoint</Application>
  <PresentationFormat>ユーザー設定</PresentationFormat>
  <Paragraphs>1529</Paragraphs>
  <Slides>43</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43</vt:i4>
      </vt:variant>
    </vt:vector>
  </HeadingPairs>
  <TitlesOfParts>
    <vt:vector size="61" baseType="lpstr">
      <vt:lpstr>.LucidaGrandeUI</vt:lpstr>
      <vt:lpstr>HG明朝B</vt:lpstr>
      <vt:lpstr>Yu Gothic Medium</vt:lpstr>
      <vt:lpstr>システムフォント（レギュラー）</vt:lpstr>
      <vt:lpstr>游ゴシック</vt:lpstr>
      <vt:lpstr>游ゴシック</vt:lpstr>
      <vt:lpstr>Yu Mincho</vt:lpstr>
      <vt:lpstr>Yu Mincho</vt:lpstr>
      <vt:lpstr>Yu Mincho Demibold</vt:lpstr>
      <vt:lpstr>Yu Mincho Demibold</vt:lpstr>
      <vt:lpstr>Yu Mincho Light</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天気指数配信メニュー 詳細</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801</cp:revision>
  <cp:lastPrinted>2020-06-14T22:17:45Z</cp:lastPrinted>
  <dcterms:created xsi:type="dcterms:W3CDTF">2020-06-05T15:22:11Z</dcterms:created>
  <dcterms:modified xsi:type="dcterms:W3CDTF">2021-10-01T09:22:43Z</dcterms:modified>
</cp:coreProperties>
</file>