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6"/>
    <p:restoredTop sz="96973"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2021/12/9</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2021/12/9</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3709995119"/>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dirty="0">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dirty="0">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dirty="0">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4077266840"/>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10" name="正方形/長方形 9">
            <a:extLst>
              <a:ext uri="{FF2B5EF4-FFF2-40B4-BE49-F238E27FC236}">
                <a16:creationId xmlns:a16="http://schemas.microsoft.com/office/drawing/2014/main" id="{0102F418-661F-D645-AF38-79B0C73C1D55}"/>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1" name="テキスト ボックス 10">
            <a:extLst>
              <a:ext uri="{FF2B5EF4-FFF2-40B4-BE49-F238E27FC236}">
                <a16:creationId xmlns:a16="http://schemas.microsoft.com/office/drawing/2014/main" id="{8629B012-A324-4345-8E65-427BE9E44894}"/>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12" name="テキスト ボックス 11">
            <a:extLst>
              <a:ext uri="{FF2B5EF4-FFF2-40B4-BE49-F238E27FC236}">
                <a16:creationId xmlns:a16="http://schemas.microsoft.com/office/drawing/2014/main" id="{4620DF3A-4D5C-A142-9708-5A63CF8D9C6F}"/>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3" name="テキスト ボックス 12">
            <a:extLst>
              <a:ext uri="{FF2B5EF4-FFF2-40B4-BE49-F238E27FC236}">
                <a16:creationId xmlns:a16="http://schemas.microsoft.com/office/drawing/2014/main" id="{24C50AB9-5F7D-0949-A52A-4B48E0557796}"/>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14" name="テキスト ボックス 13">
            <a:extLst>
              <a:ext uri="{FF2B5EF4-FFF2-40B4-BE49-F238E27FC236}">
                <a16:creationId xmlns:a16="http://schemas.microsoft.com/office/drawing/2014/main" id="{3C88C0B0-2DDD-4C4F-8F56-AF4066E279E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212168</TotalTime>
  <Words>10876</Words>
  <Application>Microsoft Macintosh PowerPoint</Application>
  <PresentationFormat>ユーザー設定</PresentationFormat>
  <Paragraphs>1452</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システムフォント（レギュラー）</vt:lpstr>
      <vt:lpstr>游ゴシック</vt:lpstr>
      <vt:lpstr>游ゴシック</vt:lpstr>
      <vt:lpstr>Yu Gothic Medium</vt:lpstr>
      <vt:lpstr>游明朝</vt:lpstr>
      <vt:lpstr>游明朝</vt:lpstr>
      <vt:lpstr>Yu Mincho Demibold</vt:lpstr>
      <vt:lpstr>Yu Mincho Demibold</vt:lpstr>
      <vt:lpstr>游明朝 Light</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808</cp:revision>
  <cp:lastPrinted>2020-06-14T22:17:45Z</cp:lastPrinted>
  <dcterms:created xsi:type="dcterms:W3CDTF">2020-06-05T15:22:11Z</dcterms:created>
  <dcterms:modified xsi:type="dcterms:W3CDTF">2021-12-09T06:53:35Z</dcterms:modified>
</cp:coreProperties>
</file>