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16"/>
    <p:restoredTop sz="96973"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2021/12/1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2021/12/1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3709995119"/>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dirty="0">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dirty="0">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dirty="0">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dirty="0">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4077266840"/>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212167</TotalTime>
  <Words>10897</Words>
  <Application>Microsoft Macintosh PowerPoint</Application>
  <PresentationFormat>ユーザー設定</PresentationFormat>
  <Paragraphs>1441</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Yu Gothic Medium</vt:lpstr>
      <vt:lpstr>システムフォント（レギュラー）</vt:lpstr>
      <vt:lpstr>Yu Gothic</vt:lpstr>
      <vt:lpstr>Yu Gothic</vt:lpstr>
      <vt:lpstr>游明朝</vt:lpstr>
      <vt:lpstr>游明朝</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807</cp:revision>
  <cp:lastPrinted>2020-06-14T22:17:45Z</cp:lastPrinted>
  <dcterms:created xsi:type="dcterms:W3CDTF">2020-06-05T15:22:11Z</dcterms:created>
  <dcterms:modified xsi:type="dcterms:W3CDTF">2021-12-01T05:14:39Z</dcterms:modified>
</cp:coreProperties>
</file>