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77"/>
    <p:restoredTop sz="96973" autoAdjust="0"/>
  </p:normalViewPr>
  <p:slideViewPr>
    <p:cSldViewPr snapToGrid="0" snapToObjects="1">
      <p:cViewPr varScale="1">
        <p:scale>
          <a:sx n="138" d="100"/>
          <a:sy n="138" d="100"/>
        </p:scale>
        <p:origin x="256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2021/11/4</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2021/11/4</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1790382293"/>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212162</TotalTime>
  <Words>10891</Words>
  <Application>Microsoft Macintosh PowerPoint</Application>
  <PresentationFormat>ユーザー設定</PresentationFormat>
  <Paragraphs>1442</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Yu Gothic Medium</vt:lpstr>
      <vt:lpstr>システムフォント（レギュラー）</vt:lpstr>
      <vt:lpstr>游ゴシック</vt:lpstr>
      <vt:lpstr>游ゴシック</vt:lpstr>
      <vt:lpstr>Yu Mincho</vt:lpstr>
      <vt:lpstr>Yu Mincho</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805</cp:revision>
  <cp:lastPrinted>2020-06-14T22:17:45Z</cp:lastPrinted>
  <dcterms:created xsi:type="dcterms:W3CDTF">2020-06-05T15:22:11Z</dcterms:created>
  <dcterms:modified xsi:type="dcterms:W3CDTF">2021-11-04T03:00:22Z</dcterms:modified>
</cp:coreProperties>
</file>