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42" r:id="rId24"/>
    <p:sldId id="289" r:id="rId25"/>
    <p:sldId id="317" r:id="rId26"/>
    <p:sldId id="265" r:id="rId27"/>
    <p:sldId id="338" r:id="rId28"/>
    <p:sldId id="341" r:id="rId29"/>
    <p:sldId id="318" r:id="rId30"/>
    <p:sldId id="323" r:id="rId31"/>
    <p:sldId id="290" r:id="rId32"/>
    <p:sldId id="321" r:id="rId33"/>
    <p:sldId id="309" r:id="rId34"/>
    <p:sldId id="310" r:id="rId35"/>
    <p:sldId id="294" r:id="rId36"/>
    <p:sldId id="291" r:id="rId37"/>
    <p:sldId id="295" r:id="rId38"/>
    <p:sldId id="328" r:id="rId39"/>
    <p:sldId id="329"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77"/>
    <p:restoredTop sz="96973" autoAdjust="0"/>
  </p:normalViewPr>
  <p:slideViewPr>
    <p:cSldViewPr snapToGrid="0" snapToObjects="1">
      <p:cViewPr varScale="1">
        <p:scale>
          <a:sx n="57" d="100"/>
          <a:sy n="57" d="100"/>
        </p:scale>
        <p:origin x="1588" y="36"/>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2021/11/29</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2021/11/29</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25</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35</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339923"/>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3709995119"/>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dirty="0">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dirty="0">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dirty="0">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別途お申込みを頂戴いたしますが、成約可否連絡をもって契約の成立とし、キャンセル規定に則ったキャンセル料を頂戴いたします（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4077266840"/>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72931145"/>
              </p:ext>
            </p:extLst>
          </p:nvPr>
        </p:nvGraphicFramePr>
        <p:xfrm>
          <a:off x="526473" y="1145415"/>
          <a:ext cx="9421091" cy="6189773"/>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39511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販売停止</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4033615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8141644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212162</TotalTime>
  <Words>10810</Words>
  <Application>Microsoft Office PowerPoint</Application>
  <PresentationFormat>ユーザー設定</PresentationFormat>
  <Paragraphs>1442</Paragraphs>
  <Slides>42</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42</vt:i4>
      </vt:variant>
    </vt:vector>
  </HeadingPairs>
  <TitlesOfParts>
    <vt:vector size="60" baseType="lpstr">
      <vt:lpstr>.LucidaGrandeUI</vt:lpstr>
      <vt:lpstr>HG明朝B</vt:lpstr>
      <vt:lpstr>Trajan Pro 3 Semibold</vt:lpstr>
      <vt:lpstr>Trajan Sans Pro Semibold</vt:lpstr>
      <vt:lpstr>Yu Gothic Medium</vt:lpstr>
      <vt:lpstr>システムフォント（レギュラー）</vt:lpstr>
      <vt:lpstr>游ゴシック</vt:lpstr>
      <vt:lpstr>游ゴシック</vt:lpstr>
      <vt:lpstr>游明朝</vt:lpstr>
      <vt:lpstr>游明朝</vt:lpstr>
      <vt:lpstr>游明朝 Demibold</vt:lpstr>
      <vt:lpstr>游明朝 Demibold</vt:lpstr>
      <vt:lpstr>游明朝 Light</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Miyahara Saki</cp:lastModifiedBy>
  <cp:revision>806</cp:revision>
  <cp:lastPrinted>2020-06-14T22:17:45Z</cp:lastPrinted>
  <dcterms:created xsi:type="dcterms:W3CDTF">2020-06-05T15:22:11Z</dcterms:created>
  <dcterms:modified xsi:type="dcterms:W3CDTF">2021-11-29T06:51:17Z</dcterms:modified>
</cp:coreProperties>
</file>