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handoutMasterIdLst>
    <p:handoutMasterId r:id="rId44"/>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8" r:id="rId28"/>
    <p:sldId id="304" r:id="rId29"/>
    <p:sldId id="266" r:id="rId30"/>
    <p:sldId id="288" r:id="rId31"/>
    <p:sldId id="289" r:id="rId32"/>
    <p:sldId id="290" r:id="rId33"/>
    <p:sldId id="291" r:id="rId34"/>
    <p:sldId id="292" r:id="rId35"/>
    <p:sldId id="303" r:id="rId36"/>
    <p:sldId id="293" r:id="rId37"/>
    <p:sldId id="294" r:id="rId38"/>
    <p:sldId id="295" r:id="rId39"/>
    <p:sldId id="296" r:id="rId40"/>
    <p:sldId id="298" r:id="rId41"/>
    <p:sldId id="299" r:id="rId42"/>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87"/>
    <p:restoredTop sz="95827" autoAdjust="0"/>
  </p:normalViewPr>
  <p:slideViewPr>
    <p:cSldViewPr snapToGrid="0" snapToObjects="1">
      <p:cViewPr varScale="1">
        <p:scale>
          <a:sx n="147" d="100"/>
          <a:sy n="147" d="100"/>
        </p:scale>
        <p:origin x="2100" y="132"/>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2020/7/31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2020/7/31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IRIS INC.</a:t>
              </a:r>
              <a:endParaRPr kumimoji="1" lang="ja-JP" altLang="en-US" sz="800" b="1" spc="100" dirty="0">
                <a:solidFill>
                  <a:srgbClr val="2B3A5B"/>
                </a:solidFill>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4365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図 4" descr="挿絵, 食品, 記号, 光 が含まれている画像&#10;&#10;自動的に生成された説明">
            <a:extLst>
              <a:ext uri="{FF2B5EF4-FFF2-40B4-BE49-F238E27FC236}">
                <a16:creationId xmlns:a16="http://schemas.microsoft.com/office/drawing/2014/main" id="{BED233F0-492C-4106-99D3-AA54FEAD7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431800"/>
            <a:ext cx="19939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038" y="3521075"/>
            <a:ext cx="327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608138" y="1801813"/>
            <a:ext cx="2438400" cy="1573212"/>
            <a:chOff x="1093788" y="3571838"/>
            <a:chExt cx="2438400" cy="1574252"/>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4" name="グループ化 15">
            <a:extLst>
              <a:ext uri="{FF2B5EF4-FFF2-40B4-BE49-F238E27FC236}">
                <a16:creationId xmlns:a16="http://schemas.microsoft.com/office/drawing/2014/main" id="{A32CF81C-61D3-4887-ADE8-7DA5CE1D8BE4}"/>
              </a:ext>
            </a:extLst>
          </p:cNvPr>
          <p:cNvGrpSpPr>
            <a:grpSpLocks/>
          </p:cNvGrpSpPr>
          <p:nvPr/>
        </p:nvGrpSpPr>
        <p:grpSpPr bwMode="auto">
          <a:xfrm>
            <a:off x="6659563" y="1797050"/>
            <a:ext cx="2438400" cy="1293813"/>
            <a:chOff x="1093788" y="3571838"/>
            <a:chExt cx="2438400" cy="1294175"/>
          </a:xfrm>
        </p:grpSpPr>
        <p:sp>
          <p:nvSpPr>
            <p:cNvPr id="17" name="テキスト ボックス 11">
              <a:extLst>
                <a:ext uri="{FF2B5EF4-FFF2-40B4-BE49-F238E27FC236}">
                  <a16:creationId xmlns:a16="http://schemas.microsoft.com/office/drawing/2014/main" id="{5327E92E-63D0-47FB-8C88-829AF54CB7C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7186" name="テキスト ボックス 11">
              <a:extLst>
                <a:ext uri="{FF2B5EF4-FFF2-40B4-BE49-F238E27FC236}">
                  <a16:creationId xmlns:a16="http://schemas.microsoft.com/office/drawing/2014/main" id="{D542CD15-27C4-4F8A-BAC7-74F31FB5800B}"/>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1397000" y="4259263"/>
            <a:ext cx="2860675" cy="1573212"/>
            <a:chOff x="753546" y="3571838"/>
            <a:chExt cx="2861524" cy="1574252"/>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6434138" y="4264025"/>
            <a:ext cx="2860675" cy="1573213"/>
            <a:chOff x="753546" y="3571838"/>
            <a:chExt cx="2861524" cy="157517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1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今という時代を伝える</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025" y="3525838"/>
            <a:ext cx="28829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933F51D5-3C58-4B62-B528-80DA51A90703}"/>
              </a:ext>
            </a:extLst>
          </p:cNvPr>
          <p:cNvGraphicFramePr>
            <a:graphicFrameLocks noGrp="1"/>
          </p:cNvGraphicFramePr>
          <p:nvPr/>
        </p:nvGraphicFramePr>
        <p:xfrm>
          <a:off x="887413" y="3817938"/>
          <a:ext cx="3767137" cy="1444625"/>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286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60" marB="34260"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1757">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nvGraphicFramePr>
        <p:xfrm>
          <a:off x="6064250" y="1146175"/>
          <a:ext cx="4083050" cy="4773614"/>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52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7660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7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586185232"/>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9" name="グループ化 13">
            <a:extLst>
              <a:ext uri="{FF2B5EF4-FFF2-40B4-BE49-F238E27FC236}">
                <a16:creationId xmlns:a16="http://schemas.microsoft.com/office/drawing/2014/main" id="{AFD98B44-0A28-4363-BDB7-700DD0550713}"/>
              </a:ext>
            </a:extLst>
          </p:cNvPr>
          <p:cNvGrpSpPr>
            <a:grpSpLocks/>
          </p:cNvGrpSpPr>
          <p:nvPr/>
        </p:nvGrpSpPr>
        <p:grpSpPr bwMode="auto">
          <a:xfrm>
            <a:off x="177800" y="2006600"/>
            <a:ext cx="215900" cy="3451225"/>
            <a:chOff x="122410" y="1831975"/>
            <a:chExt cx="215761" cy="3451227"/>
          </a:xfrm>
        </p:grpSpPr>
        <p:sp>
          <p:nvSpPr>
            <p:cNvPr id="10" name="テキスト ボックス 9">
              <a:extLst>
                <a:ext uri="{FF2B5EF4-FFF2-40B4-BE49-F238E27FC236}">
                  <a16:creationId xmlns:a16="http://schemas.microsoft.com/office/drawing/2014/main" id="{AE6F527E-A4E7-4941-90C4-5444DB439B21}"/>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A1C290CE-1B1C-4023-B09C-F2FFF7660F8F}"/>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5C774D51-2DE4-4A82-9412-3D5E1B83E477}"/>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95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dirty="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4,900</a:t>
                    </a:r>
                  </a:p>
                  <a:p>
                    <a:pPr algn="r" eaLnBrk="1" fontAlgn="auto" hangingPunct="1">
                      <a:spcBef>
                        <a:spcPts val="0"/>
                      </a:spcBef>
                      <a:spcAft>
                        <a:spcPts val="200"/>
                      </a:spcAft>
                      <a:defRPr/>
                    </a:pP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3560</TotalTime>
  <Words>10887</Words>
  <Application>Microsoft Office PowerPoint</Application>
  <PresentationFormat>ユーザー設定</PresentationFormat>
  <Paragraphs>1527</Paragraphs>
  <Slides>41</Slides>
  <Notes>32</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41</vt:i4>
      </vt:variant>
    </vt:vector>
  </HeadingPairs>
  <TitlesOfParts>
    <vt:vector size="58" baseType="lpstr">
      <vt:lpstr>.LucidaGrandeUI</vt:lpstr>
      <vt:lpstr>HGｺﾞｼｯｸM</vt:lpstr>
      <vt:lpstr>HG明朝B</vt:lpstr>
      <vt:lpstr>Trajan Pro 3 Semibold</vt:lpstr>
      <vt:lpstr>Trajan Sans Pro Semibold</vt:lpstr>
      <vt:lpstr>Yu Gothic Medium</vt:lpstr>
      <vt:lpstr>游ゴシック</vt:lpstr>
      <vt:lpstr>游ゴシック</vt:lpstr>
      <vt:lpstr>游明朝</vt:lpstr>
      <vt:lpstr>游明朝</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262</cp:revision>
  <cp:lastPrinted>2020-06-14T22:17:45Z</cp:lastPrinted>
  <dcterms:created xsi:type="dcterms:W3CDTF">2020-06-05T15:22:11Z</dcterms:created>
  <dcterms:modified xsi:type="dcterms:W3CDTF">2020-07-31T06:59:41Z</dcterms:modified>
</cp:coreProperties>
</file>