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311"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300000000000000" pitchFamily="34" charset="-128"/>
      <p:regular r:id="rId47"/>
    </p:embeddedFont>
    <p:embeddedFont>
      <p:font typeface="Noto Serif JP" panose="02020400000000000000" pitchFamily="18" charset="-128"/>
      <p:regular r:id="rId48"/>
      <p:bold r:id="rId49"/>
    </p:embeddedFont>
    <p:embeddedFont>
      <p:font typeface="Noto Serif JP Bold" panose="02020700000000000000" pitchFamily="18" charset="-128"/>
      <p:bold r:id="rId50"/>
      <p:italic r:id="rId51"/>
    </p:embeddedFont>
    <p:embeddedFont>
      <p:font typeface="Noto Serif JP Light" panose="02020300000000000000" pitchFamily="18" charset="-128"/>
      <p:regular r:id="rId52"/>
    </p:embeddedFont>
    <p:embeddedFont>
      <p:font typeface="Noto Serif JP Medium" panose="02020500000000000000" pitchFamily="18" charset="-128"/>
      <p:regular r:id="rId53"/>
    </p:embeddedFont>
    <p:embeddedFont>
      <p:font typeface="Noto Serif JP Regular" panose="02020400000000000000" pitchFamily="18" charset="-128"/>
      <p:regular r:id="rId54"/>
      <p:bold r:id="rId55"/>
    </p:embeddedFont>
    <p:embeddedFont>
      <p:font typeface="Noto Serif JP SemiBold" panose="02020600000000000000" pitchFamily="18"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34"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9"/>
    <p:restoredTop sz="94610"/>
  </p:normalViewPr>
  <p:slideViewPr>
    <p:cSldViewPr snapToGrid="0" snapToObjects="1">
      <p:cViewPr varScale="1">
        <p:scale>
          <a:sx n="85" d="100"/>
          <a:sy n="85" d="100"/>
        </p:scale>
        <p:origin x="5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353284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2.svg"/><Relationship Id="rId3" Type="http://schemas.openxmlformats.org/officeDocument/2006/relationships/image" Target="../media/image91.png"/><Relationship Id="rId21" Type="http://schemas.openxmlformats.org/officeDocument/2006/relationships/image" Target="../media/image108.sv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png"/><Relationship Id="rId25" Type="http://schemas.openxmlformats.org/officeDocument/2006/relationships/image" Target="../media/image111.png"/><Relationship Id="rId2" Type="http://schemas.openxmlformats.org/officeDocument/2006/relationships/notesSlide" Target="../notesSlides/notesSlide11.xml"/><Relationship Id="rId16" Type="http://schemas.openxmlformats.org/officeDocument/2006/relationships/image" Target="../media/image104.svg"/><Relationship Id="rId20" Type="http://schemas.openxmlformats.org/officeDocument/2006/relationships/image" Target="../media/image107.png"/><Relationship Id="rId29"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chart" Target="../charts/chart2.xml"/><Relationship Id="rId32" Type="http://schemas.openxmlformats.org/officeDocument/2006/relationships/image" Target="../media/image118.sv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0.svg"/><Relationship Id="rId28" Type="http://schemas.openxmlformats.org/officeDocument/2006/relationships/image" Target="../media/image114.svg"/><Relationship Id="rId10" Type="http://schemas.openxmlformats.org/officeDocument/2006/relationships/image" Target="../media/image98.svg"/><Relationship Id="rId19" Type="http://schemas.openxmlformats.org/officeDocument/2006/relationships/chart" Target="../charts/chart1.xml"/><Relationship Id="rId31" Type="http://schemas.openxmlformats.org/officeDocument/2006/relationships/image" Target="../media/image117.pn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09.png"/><Relationship Id="rId27" Type="http://schemas.openxmlformats.org/officeDocument/2006/relationships/image" Target="../media/image113.png"/><Relationship Id="rId30" Type="http://schemas.openxmlformats.org/officeDocument/2006/relationships/image" Target="../media/image116.svg"/></Relationships>
</file>

<file path=ppt/slides/_rels/slide12.xml.rels><?xml version="1.0" encoding="UTF-8" standalone="yes"?>
<Relationships xmlns="http://schemas.openxmlformats.org/package/2006/relationships"><Relationship Id="rId13" Type="http://schemas.openxmlformats.org/officeDocument/2006/relationships/image" Target="../media/image129.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119.png"/><Relationship Id="rId21" Type="http://schemas.openxmlformats.org/officeDocument/2006/relationships/image" Target="../media/image137.png"/><Relationship Id="rId34" Type="http://schemas.openxmlformats.org/officeDocument/2006/relationships/image" Target="../media/image150.sv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5" Type="http://schemas.openxmlformats.org/officeDocument/2006/relationships/image" Target="../media/image141.png"/><Relationship Id="rId33" Type="http://schemas.openxmlformats.org/officeDocument/2006/relationships/image" Target="../media/image149.png"/><Relationship Id="rId2" Type="http://schemas.openxmlformats.org/officeDocument/2006/relationships/notesSlide" Target="../notesSlides/notesSlide12.xml"/><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32" Type="http://schemas.openxmlformats.org/officeDocument/2006/relationships/image" Target="../media/image148.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svg"/><Relationship Id="rId10" Type="http://schemas.openxmlformats.org/officeDocument/2006/relationships/image" Target="../media/image126.sv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143.png"/><Relationship Id="rId30" Type="http://schemas.openxmlformats.org/officeDocument/2006/relationships/image" Target="../media/image146.svg"/><Relationship Id="rId8" Type="http://schemas.openxmlformats.org/officeDocument/2006/relationships/image" Target="../media/image124.svg"/></Relationships>
</file>

<file path=ppt/slides/_rels/slide13.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59.png"/><Relationship Id="rId18" Type="http://schemas.openxmlformats.org/officeDocument/2006/relationships/image" Target="../media/image164.svg"/><Relationship Id="rId26" Type="http://schemas.openxmlformats.org/officeDocument/2006/relationships/image" Target="../media/image172.svg"/><Relationship Id="rId3" Type="http://schemas.openxmlformats.org/officeDocument/2006/relationships/image" Target="../media/image59.pn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sv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notesSlide" Target="../notesSlides/notesSlide13.xml"/><Relationship Id="rId16" Type="http://schemas.openxmlformats.org/officeDocument/2006/relationships/image" Target="../media/image162.svg"/><Relationship Id="rId20" Type="http://schemas.openxmlformats.org/officeDocument/2006/relationships/image" Target="../media/image166.svg"/><Relationship Id="rId1" Type="http://schemas.openxmlformats.org/officeDocument/2006/relationships/slideLayout" Target="../slideLayouts/slideLayout2.xml"/><Relationship Id="rId6" Type="http://schemas.openxmlformats.org/officeDocument/2006/relationships/image" Target="../media/image152.svg"/><Relationship Id="rId11" Type="http://schemas.openxmlformats.org/officeDocument/2006/relationships/image" Target="../media/image157.png"/><Relationship Id="rId24" Type="http://schemas.openxmlformats.org/officeDocument/2006/relationships/image" Target="../media/image170.sv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10" Type="http://schemas.openxmlformats.org/officeDocument/2006/relationships/image" Target="../media/image156.svg"/><Relationship Id="rId19" Type="http://schemas.openxmlformats.org/officeDocument/2006/relationships/image" Target="../media/image165.png"/><Relationship Id="rId4" Type="http://schemas.openxmlformats.org/officeDocument/2006/relationships/image" Target="../media/image60.svg"/><Relationship Id="rId9" Type="http://schemas.openxmlformats.org/officeDocument/2006/relationships/image" Target="../media/image155.png"/><Relationship Id="rId14" Type="http://schemas.openxmlformats.org/officeDocument/2006/relationships/image" Target="../media/image160.svg"/><Relationship Id="rId22" Type="http://schemas.openxmlformats.org/officeDocument/2006/relationships/image" Target="../media/image168.svg"/><Relationship Id="rId27" Type="http://schemas.openxmlformats.org/officeDocument/2006/relationships/image" Target="../media/image173.png"/></Relationships>
</file>

<file path=ppt/slides/_rels/slide14.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svg"/><Relationship Id="rId3" Type="http://schemas.openxmlformats.org/officeDocument/2006/relationships/chart" Target="../charts/chart3.xml"/><Relationship Id="rId7" Type="http://schemas.openxmlformats.org/officeDocument/2006/relationships/image" Target="../media/image175.svg"/><Relationship Id="rId12" Type="http://schemas.openxmlformats.org/officeDocument/2006/relationships/image" Target="../media/image180.png"/><Relationship Id="rId17" Type="http://schemas.openxmlformats.org/officeDocument/2006/relationships/image" Target="../media/image185.svg"/><Relationship Id="rId2" Type="http://schemas.openxmlformats.org/officeDocument/2006/relationships/notesSlide" Target="../notesSlides/notesSlide14.xml"/><Relationship Id="rId16"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svg"/><Relationship Id="rId5" Type="http://schemas.openxmlformats.org/officeDocument/2006/relationships/chart" Target="../charts/chart5.xml"/><Relationship Id="rId15" Type="http://schemas.openxmlformats.org/officeDocument/2006/relationships/image" Target="../media/image183.svg"/><Relationship Id="rId10" Type="http://schemas.openxmlformats.org/officeDocument/2006/relationships/image" Target="../media/image178.png"/><Relationship Id="rId4" Type="http://schemas.openxmlformats.org/officeDocument/2006/relationships/chart" Target="../charts/chart4.xml"/><Relationship Id="rId9" Type="http://schemas.openxmlformats.org/officeDocument/2006/relationships/image" Target="../media/image177.svg"/><Relationship Id="rId14" Type="http://schemas.openxmlformats.org/officeDocument/2006/relationships/image" Target="../media/image182.png"/></Relationships>
</file>

<file path=ppt/slides/_rels/slide15.xml.rels><?xml version="1.0" encoding="UTF-8" standalone="yes"?>
<Relationships xmlns="http://schemas.openxmlformats.org/package/2006/relationships"><Relationship Id="rId3" Type="http://schemas.openxmlformats.org/officeDocument/2006/relationships/image" Target="../media/image186.jpg"/><Relationship Id="rId7"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3" Type="http://schemas.openxmlformats.org/officeDocument/2006/relationships/image" Target="../media/image197.png"/><Relationship Id="rId18" Type="http://schemas.openxmlformats.org/officeDocument/2006/relationships/image" Target="../media/image202.svg"/><Relationship Id="rId26" Type="http://schemas.openxmlformats.org/officeDocument/2006/relationships/image" Target="../media/image210.svg"/><Relationship Id="rId39" Type="http://schemas.openxmlformats.org/officeDocument/2006/relationships/image" Target="../media/image223.png"/><Relationship Id="rId21" Type="http://schemas.openxmlformats.org/officeDocument/2006/relationships/image" Target="../media/image205.png"/><Relationship Id="rId34" Type="http://schemas.openxmlformats.org/officeDocument/2006/relationships/image" Target="../media/image218.svg"/><Relationship Id="rId42" Type="http://schemas.openxmlformats.org/officeDocument/2006/relationships/image" Target="../media/image226.svg"/><Relationship Id="rId47" Type="http://schemas.openxmlformats.org/officeDocument/2006/relationships/image" Target="../media/image231.png"/><Relationship Id="rId50" Type="http://schemas.openxmlformats.org/officeDocument/2006/relationships/image" Target="../media/image234.svg"/><Relationship Id="rId55" Type="http://schemas.openxmlformats.org/officeDocument/2006/relationships/image" Target="../media/image239.png"/><Relationship Id="rId7" Type="http://schemas.openxmlformats.org/officeDocument/2006/relationships/image" Target="../media/image191.png"/><Relationship Id="rId2" Type="http://schemas.openxmlformats.org/officeDocument/2006/relationships/notesSlide" Target="../notesSlides/notesSlide16.xml"/><Relationship Id="rId16" Type="http://schemas.openxmlformats.org/officeDocument/2006/relationships/image" Target="../media/image200.svg"/><Relationship Id="rId29" Type="http://schemas.openxmlformats.org/officeDocument/2006/relationships/image" Target="../media/image213.png"/><Relationship Id="rId11" Type="http://schemas.openxmlformats.org/officeDocument/2006/relationships/image" Target="../media/image195.png"/><Relationship Id="rId24" Type="http://schemas.openxmlformats.org/officeDocument/2006/relationships/image" Target="../media/image208.svg"/><Relationship Id="rId32" Type="http://schemas.openxmlformats.org/officeDocument/2006/relationships/image" Target="../media/image216.svg"/><Relationship Id="rId37" Type="http://schemas.openxmlformats.org/officeDocument/2006/relationships/image" Target="../media/image221.png"/><Relationship Id="rId40" Type="http://schemas.openxmlformats.org/officeDocument/2006/relationships/image" Target="../media/image224.svg"/><Relationship Id="rId45" Type="http://schemas.openxmlformats.org/officeDocument/2006/relationships/image" Target="../media/image229.png"/><Relationship Id="rId53" Type="http://schemas.openxmlformats.org/officeDocument/2006/relationships/image" Target="../media/image237.png"/><Relationship Id="rId5" Type="http://schemas.openxmlformats.org/officeDocument/2006/relationships/image" Target="../media/image189.png"/><Relationship Id="rId10" Type="http://schemas.openxmlformats.org/officeDocument/2006/relationships/image" Target="../media/image194.svg"/><Relationship Id="rId19" Type="http://schemas.openxmlformats.org/officeDocument/2006/relationships/image" Target="../media/image203.png"/><Relationship Id="rId31" Type="http://schemas.openxmlformats.org/officeDocument/2006/relationships/image" Target="../media/image215.png"/><Relationship Id="rId44" Type="http://schemas.openxmlformats.org/officeDocument/2006/relationships/image" Target="../media/image228.svg"/><Relationship Id="rId52" Type="http://schemas.openxmlformats.org/officeDocument/2006/relationships/image" Target="../media/image236.svg"/><Relationship Id="rId4" Type="http://schemas.openxmlformats.org/officeDocument/2006/relationships/image" Target="../media/image188.svg"/><Relationship Id="rId9" Type="http://schemas.openxmlformats.org/officeDocument/2006/relationships/image" Target="../media/image193.png"/><Relationship Id="rId14" Type="http://schemas.openxmlformats.org/officeDocument/2006/relationships/image" Target="../media/image198.svg"/><Relationship Id="rId22" Type="http://schemas.openxmlformats.org/officeDocument/2006/relationships/image" Target="../media/image206.svg"/><Relationship Id="rId27" Type="http://schemas.openxmlformats.org/officeDocument/2006/relationships/image" Target="../media/image211.png"/><Relationship Id="rId30" Type="http://schemas.openxmlformats.org/officeDocument/2006/relationships/image" Target="../media/image214.svg"/><Relationship Id="rId35" Type="http://schemas.openxmlformats.org/officeDocument/2006/relationships/image" Target="../media/image219.png"/><Relationship Id="rId43" Type="http://schemas.openxmlformats.org/officeDocument/2006/relationships/image" Target="../media/image227.png"/><Relationship Id="rId48" Type="http://schemas.openxmlformats.org/officeDocument/2006/relationships/image" Target="../media/image232.svg"/><Relationship Id="rId56" Type="http://schemas.openxmlformats.org/officeDocument/2006/relationships/image" Target="../media/image240.png"/><Relationship Id="rId8" Type="http://schemas.openxmlformats.org/officeDocument/2006/relationships/image" Target="../media/image192.svg"/><Relationship Id="rId51" Type="http://schemas.openxmlformats.org/officeDocument/2006/relationships/image" Target="../media/image235.png"/><Relationship Id="rId3" Type="http://schemas.openxmlformats.org/officeDocument/2006/relationships/image" Target="../media/image187.png"/><Relationship Id="rId12" Type="http://schemas.openxmlformats.org/officeDocument/2006/relationships/image" Target="../media/image196.svg"/><Relationship Id="rId17" Type="http://schemas.openxmlformats.org/officeDocument/2006/relationships/image" Target="../media/image201.png"/><Relationship Id="rId25" Type="http://schemas.openxmlformats.org/officeDocument/2006/relationships/image" Target="../media/image209.png"/><Relationship Id="rId33" Type="http://schemas.openxmlformats.org/officeDocument/2006/relationships/image" Target="../media/image217.png"/><Relationship Id="rId38" Type="http://schemas.openxmlformats.org/officeDocument/2006/relationships/image" Target="../media/image222.svg"/><Relationship Id="rId46" Type="http://schemas.openxmlformats.org/officeDocument/2006/relationships/image" Target="../media/image230.svg"/><Relationship Id="rId20" Type="http://schemas.openxmlformats.org/officeDocument/2006/relationships/image" Target="../media/image204.svg"/><Relationship Id="rId41" Type="http://schemas.openxmlformats.org/officeDocument/2006/relationships/image" Target="../media/image225.png"/><Relationship Id="rId54" Type="http://schemas.openxmlformats.org/officeDocument/2006/relationships/image" Target="../media/image238.svg"/><Relationship Id="rId1" Type="http://schemas.openxmlformats.org/officeDocument/2006/relationships/slideLayout" Target="../slideLayouts/slideLayout1.xml"/><Relationship Id="rId6" Type="http://schemas.openxmlformats.org/officeDocument/2006/relationships/image" Target="../media/image190.svg"/><Relationship Id="rId15" Type="http://schemas.openxmlformats.org/officeDocument/2006/relationships/image" Target="../media/image199.png"/><Relationship Id="rId23" Type="http://schemas.openxmlformats.org/officeDocument/2006/relationships/image" Target="../media/image207.png"/><Relationship Id="rId28" Type="http://schemas.openxmlformats.org/officeDocument/2006/relationships/image" Target="../media/image212.svg"/><Relationship Id="rId36" Type="http://schemas.openxmlformats.org/officeDocument/2006/relationships/image" Target="../media/image220.svg"/><Relationship Id="rId49" Type="http://schemas.openxmlformats.org/officeDocument/2006/relationships/image" Target="../media/image2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41.png"/><Relationship Id="rId7" Type="http://schemas.openxmlformats.org/officeDocument/2006/relationships/image" Target="../media/image245.png"/><Relationship Id="rId12" Type="http://schemas.openxmlformats.org/officeDocument/2006/relationships/image" Target="../media/image25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4.svg"/><Relationship Id="rId11" Type="http://schemas.openxmlformats.org/officeDocument/2006/relationships/image" Target="../media/image249.png"/><Relationship Id="rId5" Type="http://schemas.openxmlformats.org/officeDocument/2006/relationships/image" Target="../media/image243.png"/><Relationship Id="rId10" Type="http://schemas.openxmlformats.org/officeDocument/2006/relationships/image" Target="../media/image248.svg"/><Relationship Id="rId4" Type="http://schemas.openxmlformats.org/officeDocument/2006/relationships/image" Target="../media/image242.svg"/><Relationship Id="rId9" Type="http://schemas.openxmlformats.org/officeDocument/2006/relationships/image" Target="../media/image24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4.svg"/><Relationship Id="rId3" Type="http://schemas.openxmlformats.org/officeDocument/2006/relationships/image" Target="../media/image241.png"/><Relationship Id="rId7" Type="http://schemas.openxmlformats.org/officeDocument/2006/relationships/image" Target="../media/image2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2.svg"/><Relationship Id="rId5" Type="http://schemas.openxmlformats.org/officeDocument/2006/relationships/image" Target="../media/image251.png"/><Relationship Id="rId4" Type="http://schemas.openxmlformats.org/officeDocument/2006/relationships/image" Target="../media/image242.svg"/></Relationships>
</file>

<file path=ppt/slides/_rels/slide22.xml.rels><?xml version="1.0" encoding="UTF-8" standalone="yes"?>
<Relationships xmlns="http://schemas.openxmlformats.org/package/2006/relationships"><Relationship Id="rId13" Type="http://schemas.openxmlformats.org/officeDocument/2006/relationships/image" Target="../media/image265.png"/><Relationship Id="rId18" Type="http://schemas.openxmlformats.org/officeDocument/2006/relationships/image" Target="../media/image270.svg"/><Relationship Id="rId26" Type="http://schemas.openxmlformats.org/officeDocument/2006/relationships/image" Target="../media/image278.svg"/><Relationship Id="rId39" Type="http://schemas.openxmlformats.org/officeDocument/2006/relationships/image" Target="../media/image291.png"/><Relationship Id="rId21" Type="http://schemas.openxmlformats.org/officeDocument/2006/relationships/image" Target="../media/image273.png"/><Relationship Id="rId34" Type="http://schemas.openxmlformats.org/officeDocument/2006/relationships/image" Target="../media/image286.svg"/><Relationship Id="rId42" Type="http://schemas.openxmlformats.org/officeDocument/2006/relationships/image" Target="../media/image294.svg"/><Relationship Id="rId47" Type="http://schemas.openxmlformats.org/officeDocument/2006/relationships/image" Target="../media/image299.png"/><Relationship Id="rId50" Type="http://schemas.openxmlformats.org/officeDocument/2006/relationships/image" Target="../media/image302.svg"/><Relationship Id="rId55" Type="http://schemas.openxmlformats.org/officeDocument/2006/relationships/image" Target="../media/image307.png"/><Relationship Id="rId7" Type="http://schemas.openxmlformats.org/officeDocument/2006/relationships/image" Target="../media/image259.png"/><Relationship Id="rId2" Type="http://schemas.openxmlformats.org/officeDocument/2006/relationships/notesSlide" Target="../notesSlides/notesSlide22.xml"/><Relationship Id="rId16" Type="http://schemas.openxmlformats.org/officeDocument/2006/relationships/image" Target="../media/image268.svg"/><Relationship Id="rId29" Type="http://schemas.openxmlformats.org/officeDocument/2006/relationships/image" Target="../media/image281.png"/><Relationship Id="rId11" Type="http://schemas.openxmlformats.org/officeDocument/2006/relationships/image" Target="../media/image263.png"/><Relationship Id="rId24" Type="http://schemas.openxmlformats.org/officeDocument/2006/relationships/image" Target="../media/image276.svg"/><Relationship Id="rId32" Type="http://schemas.openxmlformats.org/officeDocument/2006/relationships/image" Target="../media/image284.svg"/><Relationship Id="rId37" Type="http://schemas.openxmlformats.org/officeDocument/2006/relationships/image" Target="../media/image289.png"/><Relationship Id="rId40" Type="http://schemas.openxmlformats.org/officeDocument/2006/relationships/image" Target="../media/image292.svg"/><Relationship Id="rId45" Type="http://schemas.openxmlformats.org/officeDocument/2006/relationships/image" Target="../media/image297.png"/><Relationship Id="rId53" Type="http://schemas.openxmlformats.org/officeDocument/2006/relationships/image" Target="../media/image305.png"/><Relationship Id="rId58" Type="http://schemas.openxmlformats.org/officeDocument/2006/relationships/image" Target="../media/image310.svg"/><Relationship Id="rId5" Type="http://schemas.openxmlformats.org/officeDocument/2006/relationships/image" Target="../media/image257.png"/><Relationship Id="rId61" Type="http://schemas.openxmlformats.org/officeDocument/2006/relationships/image" Target="../media/image313.png"/><Relationship Id="rId19" Type="http://schemas.openxmlformats.org/officeDocument/2006/relationships/image" Target="../media/image271.png"/><Relationship Id="rId14" Type="http://schemas.openxmlformats.org/officeDocument/2006/relationships/image" Target="../media/image266.svg"/><Relationship Id="rId22" Type="http://schemas.openxmlformats.org/officeDocument/2006/relationships/image" Target="../media/image274.svg"/><Relationship Id="rId27" Type="http://schemas.openxmlformats.org/officeDocument/2006/relationships/image" Target="../media/image279.png"/><Relationship Id="rId30" Type="http://schemas.openxmlformats.org/officeDocument/2006/relationships/image" Target="../media/image282.svg"/><Relationship Id="rId35" Type="http://schemas.openxmlformats.org/officeDocument/2006/relationships/image" Target="../media/image287.png"/><Relationship Id="rId43" Type="http://schemas.openxmlformats.org/officeDocument/2006/relationships/image" Target="../media/image295.png"/><Relationship Id="rId48" Type="http://schemas.openxmlformats.org/officeDocument/2006/relationships/image" Target="../media/image300.svg"/><Relationship Id="rId56" Type="http://schemas.openxmlformats.org/officeDocument/2006/relationships/image" Target="../media/image308.svg"/><Relationship Id="rId8" Type="http://schemas.openxmlformats.org/officeDocument/2006/relationships/image" Target="../media/image260.svg"/><Relationship Id="rId51" Type="http://schemas.openxmlformats.org/officeDocument/2006/relationships/image" Target="../media/image303.png"/><Relationship Id="rId3" Type="http://schemas.openxmlformats.org/officeDocument/2006/relationships/image" Target="../media/image255.png"/><Relationship Id="rId12" Type="http://schemas.openxmlformats.org/officeDocument/2006/relationships/image" Target="../media/image264.svg"/><Relationship Id="rId17" Type="http://schemas.openxmlformats.org/officeDocument/2006/relationships/image" Target="../media/image269.png"/><Relationship Id="rId25" Type="http://schemas.openxmlformats.org/officeDocument/2006/relationships/image" Target="../media/image277.png"/><Relationship Id="rId33" Type="http://schemas.openxmlformats.org/officeDocument/2006/relationships/image" Target="../media/image285.png"/><Relationship Id="rId38" Type="http://schemas.openxmlformats.org/officeDocument/2006/relationships/image" Target="../media/image290.svg"/><Relationship Id="rId46" Type="http://schemas.openxmlformats.org/officeDocument/2006/relationships/image" Target="../media/image298.svg"/><Relationship Id="rId59" Type="http://schemas.openxmlformats.org/officeDocument/2006/relationships/image" Target="../media/image311.png"/><Relationship Id="rId20" Type="http://schemas.openxmlformats.org/officeDocument/2006/relationships/image" Target="../media/image272.svg"/><Relationship Id="rId41" Type="http://schemas.openxmlformats.org/officeDocument/2006/relationships/image" Target="../media/image293.png"/><Relationship Id="rId54" Type="http://schemas.openxmlformats.org/officeDocument/2006/relationships/image" Target="../media/image306.svg"/><Relationship Id="rId62" Type="http://schemas.openxmlformats.org/officeDocument/2006/relationships/image" Target="../media/image314.svg"/><Relationship Id="rId1" Type="http://schemas.openxmlformats.org/officeDocument/2006/relationships/slideLayout" Target="../slideLayouts/slideLayout1.xml"/><Relationship Id="rId6" Type="http://schemas.openxmlformats.org/officeDocument/2006/relationships/image" Target="../media/image258.svg"/><Relationship Id="rId15" Type="http://schemas.openxmlformats.org/officeDocument/2006/relationships/image" Target="../media/image267.png"/><Relationship Id="rId23" Type="http://schemas.openxmlformats.org/officeDocument/2006/relationships/image" Target="../media/image275.png"/><Relationship Id="rId28" Type="http://schemas.openxmlformats.org/officeDocument/2006/relationships/image" Target="../media/image280.svg"/><Relationship Id="rId36" Type="http://schemas.openxmlformats.org/officeDocument/2006/relationships/image" Target="../media/image288.svg"/><Relationship Id="rId49" Type="http://schemas.openxmlformats.org/officeDocument/2006/relationships/image" Target="../media/image301.png"/><Relationship Id="rId57" Type="http://schemas.openxmlformats.org/officeDocument/2006/relationships/image" Target="../media/image309.png"/><Relationship Id="rId10" Type="http://schemas.openxmlformats.org/officeDocument/2006/relationships/image" Target="../media/image262.svg"/><Relationship Id="rId31" Type="http://schemas.openxmlformats.org/officeDocument/2006/relationships/image" Target="../media/image283.png"/><Relationship Id="rId44" Type="http://schemas.openxmlformats.org/officeDocument/2006/relationships/image" Target="../media/image296.svg"/><Relationship Id="rId52" Type="http://schemas.openxmlformats.org/officeDocument/2006/relationships/image" Target="../media/image304.svg"/><Relationship Id="rId60" Type="http://schemas.openxmlformats.org/officeDocument/2006/relationships/image" Target="../media/image312.svg"/><Relationship Id="rId4" Type="http://schemas.openxmlformats.org/officeDocument/2006/relationships/image" Target="../media/image256.svg"/><Relationship Id="rId9" Type="http://schemas.openxmlformats.org/officeDocument/2006/relationships/image" Target="../media/image261.png"/></Relationships>
</file>

<file path=ppt/slides/_rels/slide23.xml.rels><?xml version="1.0" encoding="UTF-8" standalone="yes"?>
<Relationships xmlns="http://schemas.openxmlformats.org/package/2006/relationships"><Relationship Id="rId3" Type="http://schemas.openxmlformats.org/officeDocument/2006/relationships/image" Target="../media/image315.jpg"/><Relationship Id="rId7"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321.svg"/><Relationship Id="rId13" Type="http://schemas.openxmlformats.org/officeDocument/2006/relationships/image" Target="../media/image326.png"/><Relationship Id="rId18" Type="http://schemas.openxmlformats.org/officeDocument/2006/relationships/hyperlink" Target="https://www.youtube.com/watch?v=RRbAWsK1TPM" TargetMode="External"/><Relationship Id="rId3" Type="http://schemas.openxmlformats.org/officeDocument/2006/relationships/image" Target="../media/image316.png"/><Relationship Id="rId21" Type="http://schemas.openxmlformats.org/officeDocument/2006/relationships/image" Target="../media/image329.png"/><Relationship Id="rId7" Type="http://schemas.openxmlformats.org/officeDocument/2006/relationships/image" Target="../media/image320.png"/><Relationship Id="rId12" Type="http://schemas.openxmlformats.org/officeDocument/2006/relationships/image" Target="../media/image325.png"/><Relationship Id="rId17" Type="http://schemas.openxmlformats.org/officeDocument/2006/relationships/hyperlink" Target="https://www.youtube.com/playlist?list=PLuaORKmkq7ANegPuFW2HbEtVlrF3s7IiG" TargetMode="External"/><Relationship Id="rId25" Type="http://schemas.openxmlformats.org/officeDocument/2006/relationships/image" Target="../media/image333.png"/><Relationship Id="rId2" Type="http://schemas.openxmlformats.org/officeDocument/2006/relationships/notesSlide" Target="../notesSlides/notesSlide24.xml"/><Relationship Id="rId16" Type="http://schemas.openxmlformats.org/officeDocument/2006/relationships/hyperlink" Target="https://youtu.be/b_HmsTsG4bM" TargetMode="External"/><Relationship Id="rId20" Type="http://schemas.openxmlformats.org/officeDocument/2006/relationships/image" Target="../media/image328.png"/><Relationship Id="rId1" Type="http://schemas.openxmlformats.org/officeDocument/2006/relationships/slideLayout" Target="../slideLayouts/slideLayout1.xml"/><Relationship Id="rId6" Type="http://schemas.openxmlformats.org/officeDocument/2006/relationships/image" Target="../media/image319.png"/><Relationship Id="rId11" Type="http://schemas.openxmlformats.org/officeDocument/2006/relationships/image" Target="../media/image324.jpeg"/><Relationship Id="rId24" Type="http://schemas.openxmlformats.org/officeDocument/2006/relationships/image" Target="../media/image332.png"/><Relationship Id="rId5" Type="http://schemas.openxmlformats.org/officeDocument/2006/relationships/image" Target="../media/image318.jpeg"/><Relationship Id="rId15" Type="http://schemas.openxmlformats.org/officeDocument/2006/relationships/hyperlink" Target="https://youtu.be/UXbCfTsXlTE" TargetMode="External"/><Relationship Id="rId23" Type="http://schemas.openxmlformats.org/officeDocument/2006/relationships/image" Target="../media/image331.png"/><Relationship Id="rId10" Type="http://schemas.openxmlformats.org/officeDocument/2006/relationships/image" Target="../media/image323.jpeg"/><Relationship Id="rId19" Type="http://schemas.openxmlformats.org/officeDocument/2006/relationships/image" Target="../media/image327.png"/><Relationship Id="rId4" Type="http://schemas.openxmlformats.org/officeDocument/2006/relationships/image" Target="../media/image317.jpeg"/><Relationship Id="rId9" Type="http://schemas.openxmlformats.org/officeDocument/2006/relationships/image" Target="../media/image322.png"/><Relationship Id="rId14" Type="http://schemas.openxmlformats.org/officeDocument/2006/relationships/hyperlink" Target="https://www.youtube.com/watch?v=Pvp3hFqcUgQ" TargetMode="External"/><Relationship Id="rId22" Type="http://schemas.openxmlformats.org/officeDocument/2006/relationships/image" Target="../media/image330.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4.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4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3.png"/></Relationships>
</file>

<file path=ppt/slides/_rels/slide29.xml.rels><?xml version="1.0" encoding="UTF-8" standalone="yes"?>
<Relationships xmlns="http://schemas.openxmlformats.org/package/2006/relationships"><Relationship Id="rId13" Type="http://schemas.openxmlformats.org/officeDocument/2006/relationships/image" Target="../media/image346.svg"/><Relationship Id="rId18" Type="http://schemas.openxmlformats.org/officeDocument/2006/relationships/image" Target="../media/image351.png"/><Relationship Id="rId26" Type="http://schemas.openxmlformats.org/officeDocument/2006/relationships/image" Target="../media/image359.png"/><Relationship Id="rId39" Type="http://schemas.openxmlformats.org/officeDocument/2006/relationships/image" Target="../media/image342.svg"/><Relationship Id="rId21" Type="http://schemas.openxmlformats.org/officeDocument/2006/relationships/image" Target="../media/image354.svg"/><Relationship Id="rId34" Type="http://schemas.openxmlformats.org/officeDocument/2006/relationships/image" Target="../media/image367.png"/><Relationship Id="rId42" Type="http://schemas.openxmlformats.org/officeDocument/2006/relationships/image" Target="../media/image371.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9.png"/><Relationship Id="rId20" Type="http://schemas.openxmlformats.org/officeDocument/2006/relationships/image" Target="../media/image353.png"/><Relationship Id="rId29" Type="http://schemas.openxmlformats.org/officeDocument/2006/relationships/image" Target="../media/image362.sv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98.svg"/><Relationship Id="rId24" Type="http://schemas.openxmlformats.org/officeDocument/2006/relationships/image" Target="../media/image357.png"/><Relationship Id="rId32" Type="http://schemas.openxmlformats.org/officeDocument/2006/relationships/image" Target="../media/image365.png"/><Relationship Id="rId37" Type="http://schemas.openxmlformats.org/officeDocument/2006/relationships/image" Target="../media/image370.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48.svg"/><Relationship Id="rId23" Type="http://schemas.openxmlformats.org/officeDocument/2006/relationships/image" Target="../media/image356.svg"/><Relationship Id="rId28" Type="http://schemas.openxmlformats.org/officeDocument/2006/relationships/image" Target="../media/image361.png"/><Relationship Id="rId36" Type="http://schemas.openxmlformats.org/officeDocument/2006/relationships/image" Target="../media/image369.png"/><Relationship Id="rId10" Type="http://schemas.openxmlformats.org/officeDocument/2006/relationships/image" Target="../media/image397.png"/><Relationship Id="rId19" Type="http://schemas.openxmlformats.org/officeDocument/2006/relationships/image" Target="../media/image352.svg"/><Relationship Id="rId31" Type="http://schemas.openxmlformats.org/officeDocument/2006/relationships/image" Target="../media/image364.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7.png"/><Relationship Id="rId22" Type="http://schemas.openxmlformats.org/officeDocument/2006/relationships/image" Target="../media/image355.png"/><Relationship Id="rId27" Type="http://schemas.openxmlformats.org/officeDocument/2006/relationships/image" Target="../media/image360.svg"/><Relationship Id="rId30" Type="http://schemas.openxmlformats.org/officeDocument/2006/relationships/image" Target="../media/image363.png"/><Relationship Id="rId35" Type="http://schemas.openxmlformats.org/officeDocument/2006/relationships/image" Target="../media/image368.svg"/><Relationship Id="rId43" Type="http://schemas.openxmlformats.org/officeDocument/2006/relationships/image" Target="../media/image372.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45.png"/><Relationship Id="rId17" Type="http://schemas.openxmlformats.org/officeDocument/2006/relationships/image" Target="../media/image350.svg"/><Relationship Id="rId25" Type="http://schemas.openxmlformats.org/officeDocument/2006/relationships/image" Target="../media/image358.svg"/><Relationship Id="rId33" Type="http://schemas.openxmlformats.org/officeDocument/2006/relationships/image" Target="../media/image366.svg"/><Relationship Id="rId38" Type="http://schemas.openxmlformats.org/officeDocument/2006/relationships/image" Target="../media/image34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2.svg"/><Relationship Id="rId11" Type="http://schemas.openxmlformats.org/officeDocument/2006/relationships/image" Target="../media/image418.png"/><Relationship Id="rId5" Type="http://schemas.openxmlformats.org/officeDocument/2006/relationships/image" Target="../media/image251.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5.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7.svg"/><Relationship Id="rId2" Type="http://schemas.openxmlformats.org/officeDocument/2006/relationships/notesSlide" Target="../notesSlides/notesSlide5.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6.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hyperlink" Target="https://order.tokyo-prime.jp/bulk" TargetMode="External"/><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8.png"/><Relationship Id="rId18" Type="http://schemas.openxmlformats.org/officeDocument/2006/relationships/image" Target="../media/image50.svg"/><Relationship Id="rId3" Type="http://schemas.openxmlformats.org/officeDocument/2006/relationships/image" Target="../media/image38.png"/><Relationship Id="rId21" Type="http://schemas.openxmlformats.org/officeDocument/2006/relationships/image" Target="../media/image53.png"/><Relationship Id="rId7" Type="http://schemas.openxmlformats.org/officeDocument/2006/relationships/image" Target="../media/image42.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16.png"/><Relationship Id="rId24" Type="http://schemas.openxmlformats.org/officeDocument/2006/relationships/image" Target="../media/image33.svg"/><Relationship Id="rId5" Type="http://schemas.openxmlformats.org/officeDocument/2006/relationships/image" Target="../media/image40.png"/><Relationship Id="rId15" Type="http://schemas.openxmlformats.org/officeDocument/2006/relationships/image" Target="../media/image47.png"/><Relationship Id="rId23" Type="http://schemas.openxmlformats.org/officeDocument/2006/relationships/image" Target="../media/image32.png"/><Relationship Id="rId10" Type="http://schemas.openxmlformats.org/officeDocument/2006/relationships/image" Target="../media/image45.svg"/><Relationship Id="rId19" Type="http://schemas.openxmlformats.org/officeDocument/2006/relationships/image" Target="../media/image51.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19.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59.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jpg"/><Relationship Id="rId2" Type="http://schemas.openxmlformats.org/officeDocument/2006/relationships/notesSlide" Target="../notesSlides/notesSlide9.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5.png"/><Relationship Id="rId24" Type="http://schemas.openxmlformats.org/officeDocument/2006/relationships/image" Target="../media/image88.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0.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2023.04 - 2023.09</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1945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9565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194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7956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1" name="Object100"/>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
        <p:nvSpPr>
          <p:cNvPr id="3" name="Object100">
            <a:extLst>
              <a:ext uri="{FF2B5EF4-FFF2-40B4-BE49-F238E27FC236}">
                <a16:creationId xmlns:a16="http://schemas.microsoft.com/office/drawing/2014/main" id="{3A547856-691F-5183-021F-9FBBB98112A8}"/>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marL="171450" indent="-171450" algn="l">
              <a:lnSpc>
                <a:spcPts val="975"/>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
        <p:nvSpPr>
          <p:cNvPr id="3" name="Object100">
            <a:extLst>
              <a:ext uri="{FF2B5EF4-FFF2-40B4-BE49-F238E27FC236}">
                <a16:creationId xmlns:a16="http://schemas.microsoft.com/office/drawing/2014/main" id="{6929E80F-F88C-993C-4605-6243C1A5847C}"/>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5" name="Object 24"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239000" y="2495550"/>
            <a:ext cx="1575546" cy="269841"/>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6−7</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9-10</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kern="0" spc="240" dirty="0">
                <a:solidFill>
                  <a:srgbClr val="02022E"/>
                </a:solidFill>
                <a:latin typeface="Noto Serif JP Regular" pitchFamily="34" charset="0"/>
                <a:ea typeface="Noto Serif JP Regular" pitchFamily="34" charset="-122"/>
                <a:cs typeface="Noto Serif JP Regular" pitchFamily="34" charset="-120"/>
              </a:rPr>
              <a:t>7</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12</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6" name="Object65"/>
          <p:cNvSpPr/>
          <p:nvPr/>
        </p:nvSpPr>
        <p:spPr>
          <a:xfrm>
            <a:off x="600074" y="8782050"/>
            <a:ext cx="11363326" cy="975244"/>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altLang="ja-JP" sz="825" dirty="0"/>
          </a:p>
          <a:p>
            <a:pPr algn="l">
              <a:lnSpc>
                <a:spcPct val="150000"/>
              </a:lnSpc>
            </a:pP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3" name="図 32" descr="アイコン が含まれている画像&#10;&#10;自動的に生成された説明">
            <a:extLst>
              <a:ext uri="{FF2B5EF4-FFF2-40B4-BE49-F238E27FC236}">
                <a16:creationId xmlns:a16="http://schemas.microsoft.com/office/drawing/2014/main" id="{6E0F81BB-D186-24A3-D588-95FB5A1BA559}"/>
              </a:ext>
            </a:extLst>
          </p:cNvPr>
          <p:cNvPicPr>
            <a:picLocks noChangeAspect="1"/>
          </p:cNvPicPr>
          <p:nvPr/>
        </p:nvPicPr>
        <p:blipFill>
          <a:blip r:embed="rId55"/>
          <a:stretch>
            <a:fillRect/>
          </a:stretch>
        </p:blipFill>
        <p:spPr>
          <a:xfrm>
            <a:off x="6012943" y="5308799"/>
            <a:ext cx="4050653" cy="426907"/>
          </a:xfrm>
          <a:prstGeom prst="rect">
            <a:avLst/>
          </a:prstGeom>
        </p:spPr>
      </p:pic>
      <p:pic>
        <p:nvPicPr>
          <p:cNvPr id="35" name="図 34" descr="挿絵 が含まれている画像&#10;&#10;自動的に生成された説明">
            <a:extLst>
              <a:ext uri="{FF2B5EF4-FFF2-40B4-BE49-F238E27FC236}">
                <a16:creationId xmlns:a16="http://schemas.microsoft.com/office/drawing/2014/main" id="{7AD789F0-5E13-CC83-7D84-D9FFD628E69B}"/>
              </a:ext>
            </a:extLst>
          </p:cNvPr>
          <p:cNvPicPr>
            <a:picLocks noChangeAspect="1"/>
          </p:cNvPicPr>
          <p:nvPr/>
        </p:nvPicPr>
        <p:blipFill>
          <a:blip r:embed="rId56"/>
          <a:stretch>
            <a:fillRect/>
          </a:stretch>
        </p:blipFill>
        <p:spPr>
          <a:xfrm>
            <a:off x="11853069" y="4933105"/>
            <a:ext cx="3414712" cy="7446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20" name="Object119"/>
          <p:cNvSpPr/>
          <p:nvPr/>
        </p:nvSpPr>
        <p:spPr>
          <a:xfrm>
            <a:off x="752474" y="8674592"/>
            <a:ext cx="7794625"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28" name="Object127"/>
          <p:cNvSpPr/>
          <p:nvPr/>
        </p:nvSpPr>
        <p:spPr>
          <a:xfrm>
            <a:off x="8410574" y="8661512"/>
            <a:ext cx="6918326"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3810177806"/>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1,550,000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510万円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775,000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@1.2円(目安)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3" name="Object102"/>
          <p:cNvSpPr/>
          <p:nvPr/>
        </p:nvSpPr>
        <p:spPr>
          <a:xfrm>
            <a:off x="866775" y="7885938"/>
            <a:ext cx="9191625" cy="130886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p>
          <a:p>
            <a:pPr algn="l">
              <a:lnSpc>
                <a:spcPct val="150000"/>
              </a:lnSpc>
            </a:pPr>
            <a:endParaRPr lang="en-US" sz="825" dirty="0">
              <a:solidFill>
                <a:srgbClr val="34363D"/>
              </a:solidFill>
            </a:endParaRPr>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949055201"/>
              </p:ext>
            </p:extLst>
          </p:nvPr>
        </p:nvGraphicFramePr>
        <p:xfrm>
          <a:off x="495300" y="1415699"/>
          <a:ext cx="17240249" cy="6046690"/>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498969">
                  <a:extLst>
                    <a:ext uri="{9D8B030D-6E8A-4147-A177-3AD203B41FA5}">
                      <a16:colId xmlns:a16="http://schemas.microsoft.com/office/drawing/2014/main" val="815756529"/>
                    </a:ext>
                  </a:extLst>
                </a:gridCol>
                <a:gridCol w="1651000">
                  <a:extLst>
                    <a:ext uri="{9D8B030D-6E8A-4147-A177-3AD203B41FA5}">
                      <a16:colId xmlns:a16="http://schemas.microsoft.com/office/drawing/2014/main" val="2628026154"/>
                    </a:ext>
                  </a:extLst>
                </a:gridCol>
                <a:gridCol w="838200">
                  <a:extLst>
                    <a:ext uri="{9D8B030D-6E8A-4147-A177-3AD203B41FA5}">
                      <a16:colId xmlns:a16="http://schemas.microsoft.com/office/drawing/2014/main" val="368351921"/>
                    </a:ext>
                  </a:extLst>
                </a:gridCol>
                <a:gridCol w="1333500">
                  <a:extLst>
                    <a:ext uri="{9D8B030D-6E8A-4147-A177-3AD203B41FA5}">
                      <a16:colId xmlns:a16="http://schemas.microsoft.com/office/drawing/2014/main" val="1584688965"/>
                    </a:ext>
                  </a:extLst>
                </a:gridCol>
                <a:gridCol w="1681951">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・茨城・栃木・群馬</a:t>
                      </a:r>
                      <a:endPar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39,600台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@4.4円(目安)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19,800台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@4.8円(目安)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56989689"/>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大阪・京都</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兵庫（</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）・滋賀・奈良</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東海</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愛知・岐阜・静岡・三重</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4,700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九州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・佐賀・長崎・熊本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6393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6630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4564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4646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9" name="Object18"/>
          <p:cNvSpPr/>
          <p:nvPr/>
        </p:nvSpPr>
        <p:spPr>
          <a:xfrm>
            <a:off x="9810750" y="2895600"/>
            <a:ext cx="8238562" cy="1847850"/>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altLang="ja-JP" sz="1200" dirty="0">
              <a:solidFill>
                <a:srgbClr val="02022E"/>
              </a:solidFill>
            </a:endParaRPr>
          </a:p>
        </p:txBody>
      </p:sp>
      <p:sp>
        <p:nvSpPr>
          <p:cNvPr id="31" name="Object30"/>
          <p:cNvSpPr/>
          <p:nvPr/>
        </p:nvSpPr>
        <p:spPr>
          <a:xfrm>
            <a:off x="9963150" y="5505449"/>
            <a:ext cx="8324850" cy="3095625"/>
          </a:xfrm>
          <a:prstGeom prst="rect">
            <a:avLst/>
          </a:prstGeom>
          <a:noFill/>
          <a:ln/>
        </p:spPr>
        <p:txBody>
          <a:bodyPr wrap="square" lIns="0" tIns="0" rIns="0" bIns="0" rtlCol="0" anchor="t" anchorCtr="0">
            <a:noAutofit/>
          </a:bodyPr>
          <a:lstStyle/>
          <a:p>
            <a:pPr marL="171450" indent="-171450">
              <a:lnSpc>
                <a:spcPct val="150000"/>
              </a:lnSpc>
              <a:buFont typeface="システムフォント（レギュラー）"/>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5000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ヶ月とします。</a:t>
            </a: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altLang="ja-JP" sz="1200" dirty="0">
              <a:solidFill>
                <a:srgbClr val="02022E"/>
              </a:solidFill>
            </a:endParaRPr>
          </a:p>
        </p:txBody>
      </p:sp>
      <p:sp>
        <p:nvSpPr>
          <p:cNvPr id="49" name="Object48"/>
          <p:cNvSpPr/>
          <p:nvPr/>
        </p:nvSpPr>
        <p:spPr>
          <a:xfrm>
            <a:off x="685799" y="5579048"/>
            <a:ext cx="8143876" cy="1317052"/>
          </a:xfrm>
          <a:prstGeom prst="rect">
            <a:avLst/>
          </a:prstGeom>
          <a:noFill/>
          <a:ln/>
        </p:spPr>
        <p:txBody>
          <a:bodyPr wrap="square" lIns="0" tIns="0" rIns="0" bIns="0" rtlCol="0" anchor="t" anchorCtr="0">
            <a:noAutofit/>
          </a:bodyPr>
          <a:lstStyle/>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a:t>
            </a: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p>
          <a:p>
            <a:pPr marL="171450" indent="-171450">
              <a:lnSpc>
                <a:spcPct val="150000"/>
              </a:lnSpc>
              <a:buFont typeface="Arial" panose="020B0604020202020204" pitchFamily="34" charset="0"/>
              <a:buChar char="•"/>
            </a:pP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a:t>
            </a:r>
            <a:endParaRPr lang="en-US" altLang="ja-JP"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dirty="0">
                <a:solidFill>
                  <a:srgbClr val="FFFFFF"/>
                </a:solidFill>
                <a:latin typeface="Noto Serif JP Regular" pitchFamily="34" charset="0"/>
                <a:ea typeface="Noto Serif JP Regular" pitchFamily="34" charset="-122"/>
                <a:cs typeface="Noto Serif JP Regular" pitchFamily="34" charset="-120"/>
              </a:rPr>
              <a:t>目次</a:t>
            </a:r>
            <a:endParaRPr lang="en-US" sz="3600" dirty="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dirty="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2</a:t>
            </a:r>
            <a:endParaRPr lang="en-US" sz="2000" dirty="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7</a:t>
            </a:r>
            <a:endParaRPr lang="en-US" sz="2800" dirty="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dirty="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1</a:t>
            </a:r>
            <a:endParaRPr lang="en-US" sz="2000" dirty="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a:t>
            </a:r>
            <a:endParaRPr lang="en-US" sz="2800" dirty="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dirty="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3</a:t>
            </a:r>
            <a:endParaRPr lang="en-US" sz="2000" dirty="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4</a:t>
            </a:r>
            <a:endParaRPr lang="en-US" sz="2000" dirty="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15</a:t>
            </a:r>
            <a:endParaRPr lang="en-US" sz="2800" dirty="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dirty="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5</a:t>
            </a:r>
            <a:endParaRPr lang="en-US" sz="20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23</a:t>
            </a:r>
            <a:endParaRPr lang="en-US" sz="2800" dirty="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考査基準</a:t>
            </a:r>
            <a:endParaRPr lang="en-US" sz="2800" dirty="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dirty="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6</a:t>
            </a:r>
            <a:endParaRPr lang="en-US" sz="2000" dirty="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7</a:t>
            </a:r>
            <a:endParaRPr lang="en-US" sz="20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30</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34</a:t>
            </a:r>
            <a:endParaRPr lang="en-US" sz="2800" dirty="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dirty="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sz="20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dirty="0">
                <a:solidFill>
                  <a:srgbClr val="FFFFFF"/>
                </a:solidFill>
                <a:latin typeface="Noto Serif JP Regular" pitchFamily="34" charset="0"/>
                <a:ea typeface="Noto Serif JP Regular" pitchFamily="34" charset="-122"/>
              </a:rPr>
              <a:t>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50" name="Object49"/>
          <p:cNvSpPr/>
          <p:nvPr/>
        </p:nvSpPr>
        <p:spPr>
          <a:xfrm>
            <a:off x="762000" y="8782050"/>
            <a:ext cx="6578600" cy="527050"/>
          </a:xfrm>
          <a:prstGeom prst="rect">
            <a:avLst/>
          </a:prstGeom>
          <a:noFill/>
          <a:ln/>
        </p:spPr>
        <p:txBody>
          <a:bodyPr wrap="square" lIns="0" tIns="0" rIns="0" bIns="0" rtlCol="0" anchor="t" anchorCtr="0">
            <a:norm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solidFill>
                <a:srgbClr val="34363D"/>
              </a:solidFill>
            </a:endParaRPr>
          </a:p>
          <a:p>
            <a:pPr marL="171450" indent="-171450" algn="l">
              <a:lnSpc>
                <a:spcPct val="150000"/>
              </a:lnSpc>
              <a:buFont typeface="システムフォント（レギュラー）"/>
              <a:buChar char="※"/>
            </a:pP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4012781971"/>
              </p:ext>
            </p:extLst>
          </p:nvPr>
        </p:nvGraphicFramePr>
        <p:xfrm>
          <a:off x="647700" y="1352550"/>
          <a:ext cx="16702455" cy="6228983"/>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marL="171450" lvl="0" indent="-171450">
                        <a:lnSpc>
                          <a:spcPts val="2160"/>
                        </a:lnSpc>
                        <a:buFont typeface="システムフォント（レギュラー）"/>
                        <a:buChar cha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endPar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弊社規定の調査票から内容を変更する場合は、料金が変わる場合があります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5852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6180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5977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6058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1890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2218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5306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5387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乗客のアテンションを集めやすくなります。</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dirty="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dirty="0">
              <a:solidFill>
                <a:srgbClr val="02022E"/>
              </a:solidFill>
            </a:endParaRPr>
          </a:p>
        </p:txBody>
      </p:sp>
      <p:sp>
        <p:nvSpPr>
          <p:cNvPr id="46" name="Object45"/>
          <p:cNvSpPr/>
          <p:nvPr/>
        </p:nvSpPr>
        <p:spPr>
          <a:xfrm>
            <a:off x="9618157" y="4496681"/>
            <a:ext cx="7564943" cy="1068754"/>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dirty="0">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の広告主限定です</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altLang="ja-JP" sz="1600" dirty="0">
              <a:solidFill>
                <a:srgbClr val="02022E"/>
              </a:solidFill>
            </a:endParaRPr>
          </a:p>
        </p:txBody>
      </p:sp>
      <p:sp>
        <p:nvSpPr>
          <p:cNvPr id="52" name="Object51"/>
          <p:cNvSpPr/>
          <p:nvPr/>
        </p:nvSpPr>
        <p:spPr>
          <a:xfrm>
            <a:off x="9638477" y="6322974"/>
            <a:ext cx="8080137" cy="2546082"/>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ロゴ掲載は可</a:t>
            </a:r>
            <a:endParaRPr lang="en-US" altLang="ja-JP" sz="1600" dirty="0">
              <a:solidFill>
                <a:srgbClr val="02022E"/>
              </a:solidFill>
            </a:endParaRPr>
          </a:p>
          <a:p>
            <a:pPr marL="285750" indent="-285750" algn="l">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a:t>
            </a: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考査は必須です。</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考査基準は</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「厳格な掲載基準 」</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箇所</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を</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ご確認ください。</a:t>
            </a:r>
            <a:endParaRPr lang="en-US" altLang="ja-JP" sz="1600" dirty="0">
              <a:solidFill>
                <a:srgbClr val="02022E"/>
              </a:solidFill>
            </a:endParaRPr>
          </a:p>
        </p:txBody>
      </p:sp>
      <p:sp>
        <p:nvSpPr>
          <p:cNvPr id="56" name="Object55"/>
          <p:cNvSpPr/>
          <p:nvPr/>
        </p:nvSpPr>
        <p:spPr>
          <a:xfrm>
            <a:off x="9890362" y="7461023"/>
            <a:ext cx="8080138" cy="450316"/>
          </a:xfrm>
          <a:prstGeom prst="rect">
            <a:avLst/>
          </a:prstGeom>
          <a:noFill/>
          <a:ln/>
        </p:spPr>
        <p:txBody>
          <a:bodyPr wrap="square" lIns="0" tIns="0" rIns="0" bIns="0" rtlCol="0" anchor="ctr" anchorCtr="0">
            <a:spAutoFit/>
          </a:bodyPr>
          <a:lstStyle/>
          <a:p>
            <a:pPr algn="l">
              <a:lnSpc>
                <a:spcPts val="1840"/>
              </a:lnSpc>
            </a:pP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例1) 安全の為、シートベルトの着用をお願いいたします</a:t>
            </a:r>
            <a:br>
              <a:rPr sz="1400" dirty="0">
                <a:solidFill>
                  <a:srgbClr val="02022E"/>
                </a:solidFill>
              </a:rPr>
            </a:b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400" dirty="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dirty="0"/>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355684562"/>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約62,000台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dirty="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a:t>
            </a:r>
            <a:endParaRPr lang="en-US" sz="1200" dirty="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ブランド認知</a:t>
            </a:r>
            <a:endParaRPr lang="en-US" dirty="0"/>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dirty="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ブランド好感度</a:t>
            </a:r>
            <a:endParaRPr lang="en-US" dirty="0"/>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dirty="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ブランド利用意向</a:t>
            </a:r>
            <a:endParaRPr lang="en-US" dirty="0"/>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dirty="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dirty="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dirty="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購入経路</a:t>
            </a:r>
            <a:endParaRPr lang="en-US" sz="1600" dirty="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広告認知率</a:t>
            </a:r>
            <a:endParaRPr lang="en-US" sz="1600" dirty="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dirty="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調査項目</a:t>
            </a:r>
            <a:endParaRPr lang="en-US" sz="2000" dirty="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分析軸</a:t>
            </a:r>
            <a:endParaRPr lang="en-US" sz="2000" dirty="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非接触者</a:t>
            </a:r>
            <a:endParaRPr lang="en-US" sz="1600" dirty="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接触者</a:t>
            </a:r>
            <a:endParaRPr lang="en-US" sz="1600" dirty="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dirty="0">
                <a:solidFill>
                  <a:srgbClr val="2F3B6C"/>
                </a:solidFill>
                <a:latin typeface="Noto Serif JP Medium" pitchFamily="34" charset="0"/>
                <a:ea typeface="Noto Serif JP Medium" pitchFamily="34" charset="-122"/>
                <a:cs typeface="Noto Serif JP Medium" pitchFamily="34" charset="-120"/>
              </a:rPr>
              <a:t>広告接触</a:t>
            </a:r>
            <a:endParaRPr lang="en-US" dirty="0"/>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接触者を抽出</a:t>
            </a:r>
            <a:endParaRPr lang="en-US" dirty="0"/>
          </a:p>
        </p:txBody>
      </p:sp>
      <p:sp>
        <p:nvSpPr>
          <p:cNvPr id="71" name="Object70"/>
          <p:cNvSpPr/>
          <p:nvPr/>
        </p:nvSpPr>
        <p:spPr>
          <a:xfrm>
            <a:off x="228566" y="8277224"/>
            <a:ext cx="6039237" cy="1298575"/>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altLang="ja-JP" sz="825" dirty="0"/>
          </a:p>
        </p:txBody>
      </p:sp>
      <p:sp>
        <p:nvSpPr>
          <p:cNvPr id="83" name="Object82"/>
          <p:cNvSpPr/>
          <p:nvPr/>
        </p:nvSpPr>
        <p:spPr>
          <a:xfrm>
            <a:off x="6572250" y="8277225"/>
            <a:ext cx="5858228" cy="723900"/>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30" b="0" i="0" kern="0" spc="83" dirty="0">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altLang="ja-JP" sz="830" dirty="0"/>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無償提供は６ヶ月の間に一回のみとし、弊社規定の調査票の内容を変更する場合には費用が発生する可能性があります</a:t>
            </a:r>
            <a:endParaRPr lang="en-US" altLang="ja-JP" sz="1000" dirty="0"/>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
        <p:nvSpPr>
          <p:cNvPr id="23" name="テキスト ボックス 22">
            <a:extLst>
              <a:ext uri="{FF2B5EF4-FFF2-40B4-BE49-F238E27FC236}">
                <a16:creationId xmlns:a16="http://schemas.microsoft.com/office/drawing/2014/main" id="{B1DFD40F-C679-C73C-AD80-0D5ED48139AD}"/>
              </a:ext>
            </a:extLst>
          </p:cNvPr>
          <p:cNvSpPr txBox="1"/>
          <p:nvPr/>
        </p:nvSpPr>
        <p:spPr>
          <a:xfrm>
            <a:off x="5592028" y="1496367"/>
            <a:ext cx="5447448" cy="641201"/>
          </a:xfrm>
          <a:prstGeom prst="rect">
            <a:avLst/>
          </a:prstGeom>
          <a:noFill/>
        </p:spPr>
        <p:txBody>
          <a:bodyPr wrap="square">
            <a:spAutoFit/>
          </a:bodyPr>
          <a:lstStyle/>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8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弊社規定の調査票の内容から変更となる場合は、料金が変更となる場合があります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dirty="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5</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2" name="Object 21" descr="preencoded.png"/>
          <p:cNvPicPr>
            <a:picLocks noChangeAspect="1"/>
          </p:cNvPicPr>
          <p:nvPr/>
        </p:nvPicPr>
        <p:blipFill>
          <a:blip r:embed="rId12"/>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3"/>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dirty="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dirty="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dirty="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4">
                  <a:extLst>
                    <a:ext uri="{A12FA001-AC4F-418D-AE19-62706E023703}">
                      <ahyp:hlinkClr xmlns:ahyp="http://schemas.microsoft.com/office/drawing/2018/hyperlinkcolor" val="tx"/>
                    </a:ext>
                  </a:extLst>
                </a:hlinkClick>
              </a:rPr>
              <a:t>https://www.youtube.com/watch?v=Pvp3hFqcUgQ</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5">
                  <a:extLst>
                    <a:ext uri="{A12FA001-AC4F-418D-AE19-62706E023703}">
                      <ahyp:hlinkClr xmlns:ahyp="http://schemas.microsoft.com/office/drawing/2018/hyperlinkcolor" val="tx"/>
                    </a:ext>
                  </a:extLst>
                </a:hlinkClick>
              </a:rPr>
              <a:t>https://youtu.be/UXbCfTsXlTE</a:t>
            </a:r>
            <a:endParaRPr lang="en-US" sz="1000" kern="0" spc="105" dirty="0">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6">
                  <a:extLst>
                    <a:ext uri="{A12FA001-AC4F-418D-AE19-62706E023703}">
                      <ahyp:hlinkClr xmlns:ahyp="http://schemas.microsoft.com/office/drawing/2018/hyperlinkcolor" val="tx"/>
                    </a:ext>
                  </a:extLst>
                </a:hlinkClick>
              </a:rPr>
              <a:t>https://youtu.be/b_HmsTsG4bM</a:t>
            </a:r>
            <a:endParaRPr lang="en-US" sz="1000" kern="0" spc="105" dirty="0">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7">
                  <a:extLst>
                    <a:ext uri="{A12FA001-AC4F-418D-AE19-62706E023703}">
                      <ahyp:hlinkClr xmlns:ahyp="http://schemas.microsoft.com/office/drawing/2018/hyperlinkcolor" val="tx"/>
                    </a:ext>
                  </a:extLst>
                </a:hlinkClick>
              </a:rPr>
              <a:t>https://www.youtube.com/playlist?list=PLuaORKmkq7ANegPuFW2HbEtVlrF3s7IiG</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00" dirty="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dirty="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dirty="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dirty="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dirty="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8">
                  <a:extLst>
                    <a:ext uri="{A12FA001-AC4F-418D-AE19-62706E023703}">
                      <ahyp:hlinkClr xmlns:ahyp="http://schemas.microsoft.com/office/drawing/2018/hyperlinkcolor" val="tx"/>
                    </a:ext>
                  </a:extLst>
                </a:hlinkClick>
              </a:rPr>
              <a:t>https://www.youtube.com/watch?v=RRbAWsK1TPM</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2" name="図 20">
            <a:extLst>
              <a:ext uri="{FF2B5EF4-FFF2-40B4-BE49-F238E27FC236}">
                <a16:creationId xmlns:a16="http://schemas.microsoft.com/office/drawing/2014/main" id="{03D6D755-C4D7-E9A5-A0DD-E722BDA30F6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1904976" y="7086075"/>
            <a:ext cx="1185942" cy="35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35">
            <a:extLst>
              <a:ext uri="{FF2B5EF4-FFF2-40B4-BE49-F238E27FC236}">
                <a16:creationId xmlns:a16="http://schemas.microsoft.com/office/drawing/2014/main" id="{EB596372-3DA0-EB36-CC00-0D4FDE2EE9A8}"/>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3404331" y="7132494"/>
            <a:ext cx="1684948" cy="30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39">
            <a:extLst>
              <a:ext uri="{FF2B5EF4-FFF2-40B4-BE49-F238E27FC236}">
                <a16:creationId xmlns:a16="http://schemas.microsoft.com/office/drawing/2014/main" id="{3BDD408B-3A06-238F-0790-685E985AA65B}"/>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5385718" y="7018963"/>
            <a:ext cx="1843687" cy="4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3">
            <a:extLst>
              <a:ext uri="{FF2B5EF4-FFF2-40B4-BE49-F238E27FC236}">
                <a16:creationId xmlns:a16="http://schemas.microsoft.com/office/drawing/2014/main" id="{4DC81CD6-4844-38E8-8583-6B5A424C8B76}"/>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3639786" y="8025909"/>
            <a:ext cx="1412909" cy="25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5" descr="物体 が含まれている画像&#10;&#10;自動的に生成された説明">
            <a:extLst>
              <a:ext uri="{FF2B5EF4-FFF2-40B4-BE49-F238E27FC236}">
                <a16:creationId xmlns:a16="http://schemas.microsoft.com/office/drawing/2014/main" id="{BEA3E4CF-D2B1-2043-73FD-FC5E1D873824}"/>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15565248" y="7881084"/>
            <a:ext cx="1412910"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図 43">
            <a:extLst>
              <a:ext uri="{FF2B5EF4-FFF2-40B4-BE49-F238E27FC236}">
                <a16:creationId xmlns:a16="http://schemas.microsoft.com/office/drawing/2014/main" id="{FD7CB77B-EFDC-221B-77A6-78178089447A}"/>
              </a:ext>
            </a:extLst>
          </p:cNvPr>
          <p:cNvPicPr>
            <a:picLocks noChangeAspect="1"/>
          </p:cNvPicPr>
          <p:nvPr/>
        </p:nvPicPr>
        <p:blipFill>
          <a:blip r:embed="rId25"/>
          <a:stretch>
            <a:fillRect/>
          </a:stretch>
        </p:blipFill>
        <p:spPr>
          <a:xfrm>
            <a:off x="11723573" y="7996767"/>
            <a:ext cx="1548748" cy="2595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266699" y="8229038"/>
            <a:ext cx="4671965" cy="150551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ct val="15000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a:p>
            <a:pPr marL="171450" indent="-171450">
              <a:lnSpc>
                <a:spcPct val="150000"/>
              </a:lnSpc>
              <a:buFont typeface="Arial" panose="020B0604020202020204" pitchFamily="34" charset="0"/>
              <a:buChar char="•"/>
            </a:pP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p:txBody>
      </p:sp>
      <p:sp>
        <p:nvSpPr>
          <p:cNvPr id="61" name="Object60"/>
          <p:cNvSpPr/>
          <p:nvPr/>
        </p:nvSpPr>
        <p:spPr>
          <a:xfrm>
            <a:off x="4959350" y="8195706"/>
            <a:ext cx="7992090" cy="149650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配信開始</a:t>
            </a:r>
            <a:endParaRPr lang="en-US" dirty="0">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2" name="Object91"/>
          <p:cNvSpPr/>
          <p:nvPr/>
        </p:nvSpPr>
        <p:spPr>
          <a:xfrm>
            <a:off x="7791449" y="2475593"/>
            <a:ext cx="5316413" cy="3349532"/>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17" name="Object73">
            <a:extLst>
              <a:ext uri="{FF2B5EF4-FFF2-40B4-BE49-F238E27FC236}">
                <a16:creationId xmlns:a16="http://schemas.microsoft.com/office/drawing/2014/main" id="{414FE3DE-F04E-566E-8B18-32FFBDCD8B00}"/>
              </a:ext>
            </a:extLst>
          </p:cNvPr>
          <p:cNvSpPr/>
          <p:nvPr/>
        </p:nvSpPr>
        <p:spPr>
          <a:xfrm>
            <a:off x="1012087" y="68647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854950" y="3895725"/>
            <a:ext cx="5006048" cy="3864256"/>
          </a:xfrm>
          <a:prstGeom prst="rect">
            <a:avLst/>
          </a:prstGeom>
          <a:noFill/>
          <a:ln/>
        </p:spPr>
        <p:txBody>
          <a:bodyPr wrap="square" lIns="0" tIns="0" rIns="0" bIns="0" rtlCol="0" anchor="t">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altLang="ja-JP" sz="1050" dirty="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dirty="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dirty="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0" name="Object64">
            <a:extLst>
              <a:ext uri="{FF2B5EF4-FFF2-40B4-BE49-F238E27FC236}">
                <a16:creationId xmlns:a16="http://schemas.microsoft.com/office/drawing/2014/main" id="{302746A7-124B-9D68-23DC-691AEFD59C55}"/>
              </a:ext>
            </a:extLst>
          </p:cNvPr>
          <p:cNvSpPr/>
          <p:nvPr/>
        </p:nvSpPr>
        <p:spPr>
          <a:xfrm>
            <a:off x="358775" y="8256417"/>
            <a:ext cx="6016626" cy="57325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rPr>
              <a:t>Tokyo Prime</a:t>
            </a:r>
            <a:r>
              <a:rPr lang="ja-JP" altLang="en-US" sz="900" kern="0" spc="90">
                <a:solidFill>
                  <a:srgbClr val="34363D"/>
                </a:solidFill>
                <a:latin typeface="Noto Sans JP Light" pitchFamily="34" charset="0"/>
                <a:ea typeface="Noto Sans JP Light" pitchFamily="34" charset="-122"/>
              </a:rPr>
              <a:t>で放映する動画の使用期間は、最初の掲載から</a:t>
            </a:r>
            <a:r>
              <a:rPr lang="en-US" altLang="ja-JP" sz="900" kern="0" spc="90" dirty="0">
                <a:solidFill>
                  <a:srgbClr val="34363D"/>
                </a:solidFill>
                <a:latin typeface="Noto Sans JP Light" pitchFamily="34" charset="0"/>
                <a:ea typeface="Noto Sans JP Light" pitchFamily="34" charset="-122"/>
              </a:rPr>
              <a:t>6</a:t>
            </a:r>
            <a:r>
              <a:rPr lang="ja-JP" altLang="en-US" sz="900" kern="0" spc="90">
                <a:solidFill>
                  <a:srgbClr val="34363D"/>
                </a:solidFill>
                <a:latin typeface="Noto Sans JP Light" pitchFamily="34" charset="0"/>
                <a:ea typeface="Noto Sans JP Light" pitchFamily="34" charset="-122"/>
              </a:rPr>
              <a:t>ヶ月間となります</a:t>
            </a:r>
            <a:endParaRPr lang="en-US" altLang="ja-JP" sz="900" dirty="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942"/>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304800" y="8120852"/>
            <a:ext cx="4466852" cy="161369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63" name="Object62"/>
          <p:cNvSpPr/>
          <p:nvPr/>
        </p:nvSpPr>
        <p:spPr>
          <a:xfrm>
            <a:off x="4959350" y="8106877"/>
            <a:ext cx="8021175" cy="1522326"/>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82" name="Object81"/>
          <p:cNvSpPr/>
          <p:nvPr/>
        </p:nvSpPr>
        <p:spPr>
          <a:xfrm>
            <a:off x="7816850" y="2509798"/>
            <a:ext cx="5142183" cy="3516351"/>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ct val="150000"/>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altLang="ja-JP" sz="1050" dirty="0">
              <a:solidFill>
                <a:srgbClr val="02022E"/>
              </a:solidFill>
            </a:endParaRPr>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dirty="0"/>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2" name="Object73">
            <a:extLst>
              <a:ext uri="{FF2B5EF4-FFF2-40B4-BE49-F238E27FC236}">
                <a16:creationId xmlns:a16="http://schemas.microsoft.com/office/drawing/2014/main" id="{95F7E1A5-4497-6830-C382-1DB9C224CB8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3" name="Object73">
            <a:extLst>
              <a:ext uri="{FF2B5EF4-FFF2-40B4-BE49-F238E27FC236}">
                <a16:creationId xmlns:a16="http://schemas.microsoft.com/office/drawing/2014/main" id="{FB602A1A-F567-8803-ABEA-81C5ED9ADD75}"/>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4"/>
            <a:ext cx="5048851" cy="822185"/>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3</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58" name="Object57"/>
          <p:cNvSpPr/>
          <p:nvPr/>
        </p:nvSpPr>
        <p:spPr>
          <a:xfrm>
            <a:off x="7829550" y="2503169"/>
            <a:ext cx="5038725" cy="2973317"/>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68" name="Object67"/>
          <p:cNvSpPr/>
          <p:nvPr/>
        </p:nvSpPr>
        <p:spPr>
          <a:xfrm>
            <a:off x="7886459" y="5140642"/>
            <a:ext cx="4038600" cy="409575"/>
          </a:xfrm>
          <a:prstGeom prst="rect">
            <a:avLst/>
          </a:prstGeom>
          <a:noFill/>
          <a:ln/>
        </p:spPr>
        <p:txBody>
          <a:bodyPr wrap="square" lIns="0" tIns="0" rIns="0" bIns="0" rtlCol="0" anchor="ctr" anchorCtr="0">
            <a:noAutofit/>
          </a:bodyPr>
          <a:lstStyle/>
          <a:p>
            <a:pPr algn="l">
              <a:lnSpc>
                <a:spcPts val="1785"/>
              </a:lnSpc>
            </a:pPr>
            <a:endParaRPr lang="en-US" sz="1050" dirty="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dirty="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dirty="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dirty="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dirty="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dirty="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dirty="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撮影</a:t>
            </a:r>
            <a:endParaRPr lang="en-US" sz="1500" dirty="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申し込み</a:t>
            </a:r>
            <a:endParaRPr lang="en-US" dirty="0">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dirty="0">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dirty="0">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dirty="0">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dirty="0">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dirty="0">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dirty="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dirty="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dirty="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dirty="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1048986925"/>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株式会社</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ダイス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E1D62679-7FD8-D90D-26D3-D73CE6C92F36}"/>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3" name="Object 17" descr="preencoded.png">
            <a:extLst>
              <a:ext uri="{FF2B5EF4-FFF2-40B4-BE49-F238E27FC236}">
                <a16:creationId xmlns:a16="http://schemas.microsoft.com/office/drawing/2014/main" id="{F22BD12E-1010-F9D8-A613-69546668120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4" name="Object73">
            <a:extLst>
              <a:ext uri="{FF2B5EF4-FFF2-40B4-BE49-F238E27FC236}">
                <a16:creationId xmlns:a16="http://schemas.microsoft.com/office/drawing/2014/main" id="{A7FF858B-C895-C770-C572-DD4DA70DCF3E}"/>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AD391E5E-9652-A380-D2BA-2F3BFB4DCDCC}"/>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pic>
        <p:nvPicPr>
          <p:cNvPr id="6" name="Object 18" descr="preencoded.png">
            <a:extLst>
              <a:ext uri="{FF2B5EF4-FFF2-40B4-BE49-F238E27FC236}">
                <a16:creationId xmlns:a16="http://schemas.microsoft.com/office/drawing/2014/main" id="{B896E989-22A0-18AB-2903-5F3E17D63FF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7" name="Object77">
            <a:extLst>
              <a:ext uri="{FF2B5EF4-FFF2-40B4-BE49-F238E27FC236}">
                <a16:creationId xmlns:a16="http://schemas.microsoft.com/office/drawing/2014/main" id="{99652CCD-A059-577D-A628-B97BCE3FAE57}"/>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 name="Object73">
            <a:extLst>
              <a:ext uri="{FF2B5EF4-FFF2-40B4-BE49-F238E27FC236}">
                <a16:creationId xmlns:a16="http://schemas.microsoft.com/office/drawing/2014/main" id="{F1E608B8-003D-33EA-41A9-540FE897044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10" name="Object73">
            <a:extLst>
              <a:ext uri="{FF2B5EF4-FFF2-40B4-BE49-F238E27FC236}">
                <a16:creationId xmlns:a16="http://schemas.microsoft.com/office/drawing/2014/main" id="{95ACCCEE-4D89-0B7F-FD1E-6E7DB9873A12}"/>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1" name="Object 2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6" name="Object55"/>
          <p:cNvSpPr/>
          <p:nvPr/>
        </p:nvSpPr>
        <p:spPr>
          <a:xfrm>
            <a:off x="7845424" y="2514348"/>
            <a:ext cx="5076825" cy="3186085"/>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altLang="ja-JP" sz="900" b="0" i="0" kern="0" spc="9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ja-JP" altLang="en-US" sz="1050" kern="0" spc="90">
                <a:solidFill>
                  <a:srgbClr val="02022E"/>
                </a:solidFill>
                <a:latin typeface="Noto Serif JP Regular" pitchFamily="34" charset="0"/>
                <a:ea typeface="Noto Serif JP Regular" pitchFamily="34" charset="-122"/>
                <a:cs typeface="Noto Serif JP Regular" pitchFamily="34" charset="-120"/>
              </a:rPr>
              <a:t>出演者</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p>
          <a:p>
            <a:pPr algn="l">
              <a:lnSpc>
                <a:spcPts val="1785"/>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BRAND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：依頼主にて手配（</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2</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名程度想定）</a:t>
            </a:r>
            <a:br>
              <a:rPr lang="ja-JP" altLang="en-US" sz="1050">
                <a:solidFill>
                  <a:srgbClr val="02022E"/>
                </a:solidFill>
              </a:rPr>
            </a:b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CUSTOMER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：制作会社にてインフルエンサー手配</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名まで）</a:t>
            </a:r>
            <a:endParaRPr lang="ja-JP" altLang="en-US" sz="1050" b="0" i="0" kern="0" spc="105">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p:txBody>
      </p:sp>
      <p:sp>
        <p:nvSpPr>
          <p:cNvPr id="75" name="Object74"/>
          <p:cNvSpPr/>
          <p:nvPr/>
        </p:nvSpPr>
        <p:spPr>
          <a:xfrm>
            <a:off x="342899" y="8109328"/>
            <a:ext cx="4628797"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83" name="Object82"/>
          <p:cNvSpPr/>
          <p:nvPr/>
        </p:nvSpPr>
        <p:spPr>
          <a:xfrm>
            <a:off x="4972050" y="8078602"/>
            <a:ext cx="7343775"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dirty="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dirty="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dirty="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dirty="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dirty="0">
              <a:solidFill>
                <a:srgbClr val="02022E"/>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dirty="0"/>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dirty="0"/>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84C6F368-7EFE-78B6-B684-88054043D9FB}"/>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737630"/>
            <a:ext cx="647700" cy="666751"/>
          </a:xfrm>
          <a:prstGeom prst="rect">
            <a:avLst/>
          </a:prstGeom>
        </p:spPr>
      </p:pic>
      <p:pic>
        <p:nvPicPr>
          <p:cNvPr id="3" name="Object 17" descr="preencoded.png">
            <a:extLst>
              <a:ext uri="{FF2B5EF4-FFF2-40B4-BE49-F238E27FC236}">
                <a16:creationId xmlns:a16="http://schemas.microsoft.com/office/drawing/2014/main" id="{6A1EBBD9-065D-1E9D-0EAC-EF593623951A}"/>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5200755" y="6737630"/>
            <a:ext cx="647700" cy="666751"/>
          </a:xfrm>
          <a:prstGeom prst="rect">
            <a:avLst/>
          </a:prstGeom>
        </p:spPr>
      </p:pic>
      <p:sp>
        <p:nvSpPr>
          <p:cNvPr id="4" name="Object73">
            <a:extLst>
              <a:ext uri="{FF2B5EF4-FFF2-40B4-BE49-F238E27FC236}">
                <a16:creationId xmlns:a16="http://schemas.microsoft.com/office/drawing/2014/main" id="{572B8213-9050-E154-7916-84BD89527069}"/>
              </a:ext>
            </a:extLst>
          </p:cNvPr>
          <p:cNvSpPr/>
          <p:nvPr/>
        </p:nvSpPr>
        <p:spPr>
          <a:xfrm>
            <a:off x="442913" y="69359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6050E4C6-DA30-32E0-15B8-1E6B681863C5}"/>
              </a:ext>
            </a:extLst>
          </p:cNvPr>
          <p:cNvSpPr/>
          <p:nvPr/>
        </p:nvSpPr>
        <p:spPr>
          <a:xfrm>
            <a:off x="5286375" y="69420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6" name="Object73">
            <a:extLst>
              <a:ext uri="{FF2B5EF4-FFF2-40B4-BE49-F238E27FC236}">
                <a16:creationId xmlns:a16="http://schemas.microsoft.com/office/drawing/2014/main" id="{E36241B2-AE4E-AB54-78C8-447CA8CD7786}"/>
              </a:ext>
            </a:extLst>
          </p:cNvPr>
          <p:cNvSpPr/>
          <p:nvPr/>
        </p:nvSpPr>
        <p:spPr>
          <a:xfrm>
            <a:off x="1012087" y="66996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7" name="Object73">
            <a:extLst>
              <a:ext uri="{FF2B5EF4-FFF2-40B4-BE49-F238E27FC236}">
                <a16:creationId xmlns:a16="http://schemas.microsoft.com/office/drawing/2014/main" id="{D6FF2199-F205-CC8A-92B0-6DDC897FC11E}"/>
              </a:ext>
            </a:extLst>
          </p:cNvPr>
          <p:cNvSpPr/>
          <p:nvPr/>
        </p:nvSpPr>
        <p:spPr>
          <a:xfrm>
            <a:off x="5930118" y="67000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pic>
        <p:nvPicPr>
          <p:cNvPr id="8" name="Object 18" descr="preencoded.png">
            <a:extLst>
              <a:ext uri="{FF2B5EF4-FFF2-40B4-BE49-F238E27FC236}">
                <a16:creationId xmlns:a16="http://schemas.microsoft.com/office/drawing/2014/main" id="{4A6D03A4-57F4-8EBD-5F22-F5A9A3ADB465}"/>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10351495" y="6746524"/>
            <a:ext cx="13152" cy="684000"/>
          </a:xfrm>
          <a:prstGeom prst="rect">
            <a:avLst/>
          </a:prstGeom>
        </p:spPr>
      </p:pic>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dirty="0">
                <a:solidFill>
                  <a:srgbClr val="FFFFFF"/>
                </a:solidFill>
                <a:latin typeface="Noto Serif JP Regular" pitchFamily="34" charset="0"/>
                <a:ea typeface="Noto Serif JP Regular" pitchFamily="34" charset="-122"/>
              </a:rPr>
              <a:t>販売に際して</a:t>
            </a:r>
            <a:endParaRPr lang="en-US" sz="5400" dirty="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1</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考査基準</a:t>
            </a:r>
            <a:endParaRPr lang="en-US" sz="5400" dirty="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６</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dirty="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情報商材</a:t>
            </a:r>
            <a:endParaRPr lang="en-US" sz="1050" dirty="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dirty="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情報</a:t>
            </a:r>
            <a:endParaRPr lang="en-US" sz="1500" dirty="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武器全般</a:t>
            </a:r>
            <a:endParaRPr lang="en-US" sz="1050" dirty="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毒物劇物</a:t>
            </a:r>
            <a:endParaRPr lang="en-US" sz="1050" dirty="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武器・毒物</a:t>
            </a:r>
            <a:endParaRPr lang="en-US" sz="1500" dirty="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dirty="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dirty="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dirty="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a:t>
            </a:r>
            <a:endParaRPr lang="en-US" sz="1050" dirty="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dirty="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事業性ローン</a:t>
            </a:r>
            <a:endParaRPr lang="en-US" sz="1050" dirty="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dirty="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dirty="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過払い金請求</a:t>
            </a:r>
            <a:endParaRPr lang="en-US" sz="1050" dirty="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ICO</a:t>
            </a:r>
            <a:endParaRPr lang="en-US" sz="1050" dirty="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dirty="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sz="1500" dirty="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dirty="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dirty="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dirty="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dirty="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エステ</a:t>
            </a:r>
            <a:endParaRPr lang="en-US" sz="1050" dirty="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dirty="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dirty="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dirty="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dirty="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dirty="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dirty="0">
                <a:solidFill>
                  <a:srgbClr val="02022E"/>
                </a:solidFill>
              </a:rPr>
            </a:b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dirty="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dirty="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dirty="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無限連鎖講</a:t>
            </a:r>
            <a:endParaRPr lang="en-US" sz="1050" dirty="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探偵業</a:t>
            </a:r>
            <a:endParaRPr lang="en-US" sz="1050" dirty="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家政婦</a:t>
            </a:r>
            <a:endParaRPr lang="en-US" sz="1050" dirty="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生体販売</a:t>
            </a:r>
            <a:endParaRPr lang="en-US" sz="1050" dirty="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葬儀葬祭業</a:t>
            </a:r>
            <a:endParaRPr lang="en-US" sz="1050" dirty="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dirty="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dirty="0"/>
              <a:t>- </a:t>
            </a:r>
            <a:r>
              <a:rPr lang="es-ES" altLang="ja-JP" dirty="0"/>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占い</a:t>
            </a:r>
            <a:endParaRPr lang="en-US" sz="1050" dirty="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dirty="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dirty="0">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dirty="0">
                <a:solidFill>
                  <a:srgbClr val="02022E"/>
                </a:solidFill>
                <a:latin typeface="Noto Serif JP Regular" pitchFamily="34" charset="0"/>
                <a:ea typeface="Noto Serif JP Regular" pitchFamily="34" charset="-122"/>
              </a:rPr>
              <a:t>)</a:t>
            </a:r>
          </a:p>
          <a:p>
            <a:pPr>
              <a:lnSpc>
                <a:spcPts val="1260"/>
              </a:lnSpc>
            </a:pPr>
            <a:endParaRPr lang="en-US" sz="1050" dirty="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dirty="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dirty="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78390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dirty="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dirty="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dirty="0">
              <a:solidFill>
                <a:srgbClr val="02022E"/>
              </a:solidFill>
            </a:endParaRPr>
          </a:p>
        </p:txBody>
      </p:sp>
      <p:sp>
        <p:nvSpPr>
          <p:cNvPr id="17" name="Object16"/>
          <p:cNvSpPr/>
          <p:nvPr/>
        </p:nvSpPr>
        <p:spPr>
          <a:xfrm>
            <a:off x="9648825" y="7839075"/>
            <a:ext cx="36385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dirty="0">
              <a:solidFill>
                <a:srgbClr val="02022E"/>
              </a:solidFill>
            </a:endParaRPr>
          </a:p>
        </p:txBody>
      </p:sp>
      <p:sp>
        <p:nvSpPr>
          <p:cNvPr id="19" name="Object18"/>
          <p:cNvSpPr/>
          <p:nvPr/>
        </p:nvSpPr>
        <p:spPr>
          <a:xfrm>
            <a:off x="1295400" y="1828800"/>
            <a:ext cx="7082547" cy="2543176"/>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a:t>
            </a:r>
            <a:r>
              <a:rPr lang="en-US" sz="1050" kern="0" spc="126" dirty="0">
                <a:solidFill>
                  <a:srgbClr val="02022E"/>
                </a:solidFill>
                <a:latin typeface="Noto Serif JP Regular" pitchFamily="34" charset="0"/>
                <a:ea typeface="Noto Serif JP Regular" pitchFamily="34" charset="-122"/>
                <a:cs typeface="Noto Serif JP Regular" pitchFamily="34" charset="-120"/>
              </a:rPr>
              <a:t>、</a:t>
            </a:r>
            <a:r>
              <a:rPr lang="en-US" sz="1050" b="0" i="0" kern="0" spc="126" dirty="0">
                <a:solidFill>
                  <a:srgbClr val="02022E"/>
                </a:solidFill>
                <a:latin typeface="Noto Serif JP Regular" pitchFamily="34" charset="0"/>
                <a:ea typeface="Noto Serif JP Regular" pitchFamily="34" charset="-122"/>
                <a:cs typeface="Noto Serif JP Regular" pitchFamily="34" charset="-120"/>
              </a:rPr>
              <a:t>字幕を用いて商品やサービスを説明していく構成の動画</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altLang="ja-JP" sz="1050" dirty="0">
              <a:solidFill>
                <a:srgbClr val="02022E"/>
              </a:solidFill>
            </a:endParaRPr>
          </a:p>
        </p:txBody>
      </p:sp>
      <p:sp>
        <p:nvSpPr>
          <p:cNvPr id="37" name="Object36"/>
          <p:cNvSpPr/>
          <p:nvPr/>
        </p:nvSpPr>
        <p:spPr>
          <a:xfrm>
            <a:off x="1295400" y="5276850"/>
            <a:ext cx="7229476" cy="299910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rPr>
              <a:t>画面下部の各種ボタン操作領域の位置を指定してアクションを促すもの</a:t>
            </a:r>
            <a:endParaRPr lang="en-US" altLang="ja-JP" sz="1050" dirty="0">
              <a:solidFill>
                <a:srgbClr val="02022E"/>
              </a:solidFill>
            </a:endParaRPr>
          </a:p>
        </p:txBody>
      </p:sp>
      <p:sp>
        <p:nvSpPr>
          <p:cNvPr id="57" name="Object56"/>
          <p:cNvSpPr/>
          <p:nvPr/>
        </p:nvSpPr>
        <p:spPr>
          <a:xfrm>
            <a:off x="10058400" y="1838325"/>
            <a:ext cx="7639050" cy="6191250"/>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「最大」「最高」「最小」「最速」「No.1」「世界初」などの言葉を表示する際に客観的な出典がないもの（最新かつ、掲載日に1年以内のデータのみ有効）</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比較広告</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altLang="ja-JP" sz="1050" dirty="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dirty="0">
              <a:solidFill>
                <a:srgbClr val="02022E"/>
              </a:solidFill>
            </a:endParaRPr>
          </a:p>
        </p:txBody>
      </p:sp>
      <p:sp>
        <p:nvSpPr>
          <p:cNvPr id="101" name="Object100"/>
          <p:cNvSpPr/>
          <p:nvPr/>
        </p:nvSpPr>
        <p:spPr>
          <a:xfrm>
            <a:off x="1295400" y="8961751"/>
            <a:ext cx="5514369" cy="59432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altLang="ja-JP" sz="1050" dirty="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dirty="0"/>
              <a:t>- </a:t>
            </a:r>
            <a:r>
              <a:rPr lang="es-ES" altLang="ja-JP" dirty="0"/>
              <a:t>NG</a:t>
            </a:r>
            <a:r>
              <a:rPr lang="ja-JP" altLang="en-US"/>
              <a:t>クリエイティブ表現</a:t>
            </a:r>
          </a:p>
        </p:txBody>
      </p:sp>
    </p:spTree>
    <p:extLst>
      <p:ext uri="{BB962C8B-B14F-4D97-AF65-F5344CB8AC3E}">
        <p14:creationId xmlns:p14="http://schemas.microsoft.com/office/powerpoint/2010/main" val="3921363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dirty="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dirty="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dirty="0">
              <a:solidFill>
                <a:srgbClr val="02022E"/>
              </a:solidFill>
            </a:endParaRPr>
          </a:p>
        </p:txBody>
      </p:sp>
      <p:sp>
        <p:nvSpPr>
          <p:cNvPr id="13" name="Object12"/>
          <p:cNvSpPr/>
          <p:nvPr/>
        </p:nvSpPr>
        <p:spPr>
          <a:xfrm>
            <a:off x="307974" y="9163050"/>
            <a:ext cx="6677025" cy="342900"/>
          </a:xfrm>
          <a:prstGeom prst="rect">
            <a:avLst/>
          </a:prstGeom>
          <a:noFill/>
          <a:ln/>
        </p:spPr>
        <p:txBody>
          <a:bodyPr wrap="square" lIns="0" tIns="0" rIns="0" bIns="0" rtlCol="0" anchor="t"/>
          <a:lstStyle/>
          <a:p>
            <a:pPr marL="171450" indent="-171450" algn="l">
              <a:lnSpc>
                <a:spcPts val="975"/>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p>
          <a:p>
            <a:pPr marL="171450" indent="-171450">
              <a:lnSpc>
                <a:spcPts val="975"/>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altLang="ja-JP" sz="825" dirty="0">
              <a:solidFill>
                <a:srgbClr val="34363D"/>
              </a:solidFill>
            </a:endParaRPr>
          </a:p>
          <a:p>
            <a:pPr algn="l">
              <a:lnSpc>
                <a:spcPts val="975"/>
              </a:lnSpc>
            </a:pPr>
            <a:endParaRPr lang="en-US" sz="825" dirty="0">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dirty="0"/>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dirty="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dirty="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500" kern="0" spc="180" dirty="0">
              <a:solidFill>
                <a:srgbClr val="02022E"/>
              </a:solidFill>
              <a:latin typeface="Noto Serif JP Regular" pitchFamily="34" charset="0"/>
              <a:ea typeface="Noto Serif JP Regular" pitchFamily="34" charset="-122"/>
              <a:cs typeface="Noto Serif JP Regular" pitchFamily="34" charset="-120"/>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4"/>
            <a:ext cx="2622550" cy="903338"/>
          </a:xfrm>
          <a:prstGeom prst="rect">
            <a:avLst/>
          </a:prstGeom>
          <a:noFill/>
          <a:ln/>
        </p:spPr>
        <p:txBody>
          <a:bodyPr wrap="square" lIns="0" tIns="0" rIns="0" bIns="0" rtlCol="0" anchor="t">
            <a:noAutofit/>
          </a:bodyPr>
          <a:lstStyle/>
          <a:p>
            <a:pPr marL="171450" indent="-171450" algn="l">
              <a:lnSpc>
                <a:spcPts val="126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調査機関</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調査対象</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有効回答数(サンプル数)</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調査方法(集計方法、算出方法)</a:t>
            </a:r>
            <a:endParaRPr lang="en-US" altLang="ja-JP" sz="1050" dirty="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dirty="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7</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広告主審査</a:t>
            </a:r>
            <a:endParaRPr lang="en-US" sz="1800" dirty="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空き枠確認</a:t>
            </a:r>
            <a:endParaRPr lang="en-US" sz="1800" dirty="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仮押さえ</a:t>
            </a:r>
            <a:endParaRPr lang="en-US" sz="1800" dirty="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考査</a:t>
            </a:r>
            <a:endParaRPr lang="en-US" sz="1800" dirty="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dirty="0">
              <a:solidFill>
                <a:srgbClr val="02022E"/>
              </a:solidFill>
            </a:endParaRPr>
          </a:p>
        </p:txBody>
      </p:sp>
      <p:sp>
        <p:nvSpPr>
          <p:cNvPr id="40" name="Object39"/>
          <p:cNvSpPr/>
          <p:nvPr/>
        </p:nvSpPr>
        <p:spPr>
          <a:xfrm>
            <a:off x="3829051" y="1819275"/>
            <a:ext cx="2914650" cy="963682"/>
          </a:xfrm>
          <a:prstGeom prst="rect">
            <a:avLst/>
          </a:prstGeom>
          <a:noFill/>
          <a:ln/>
        </p:spPr>
        <p:txBody>
          <a:bodyPr wrap="square" lIns="0" tIns="0" rIns="0" bIns="0" rtlCol="0" anchor="t">
            <a:no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dirty="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dirty="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dirty="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1</a:t>
            </a:r>
            <a:endParaRPr lang="en-US" sz="1200" dirty="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2</a:t>
            </a:r>
            <a:endParaRPr lang="en-US" sz="1200" dirty="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dirty="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dirty="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dirty="0">
              <a:solidFill>
                <a:srgbClr val="02022E"/>
              </a:solidFill>
            </a:endParaRPr>
          </a:p>
        </p:txBody>
      </p:sp>
      <p:sp>
        <p:nvSpPr>
          <p:cNvPr id="49" name="Object48"/>
          <p:cNvSpPr/>
          <p:nvPr/>
        </p:nvSpPr>
        <p:spPr>
          <a:xfrm>
            <a:off x="13954125" y="1819274"/>
            <a:ext cx="4019550" cy="261142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a:t>
            </a:r>
          </a:p>
          <a:p>
            <a:pPr algn="l">
              <a:lnSpc>
                <a:spcPts val="24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申込受付後、クリエイティブ考査落ちでキャンセルになる場合もキャンセル料を頂戴いたしますので申込前にクリエイティブ考査をご依頼ください。</a:t>
            </a:r>
          </a:p>
          <a:p>
            <a:pPr algn="l">
              <a:lnSpc>
                <a:spcPts val="2400"/>
              </a:lnSpc>
            </a:pPr>
            <a:endParaRPr lang="en-US" sz="1200" b="0" i="0" kern="0" spc="105" dirty="0">
              <a:solidFill>
                <a:srgbClr val="02022E"/>
              </a:solidFill>
              <a:latin typeface="Noto Serif JP Regular" pitchFamily="34" charset="0"/>
              <a:ea typeface="Noto Serif JP Regular" pitchFamily="34" charset="-122"/>
              <a:cs typeface="Noto Serif JP Regular" pitchFamily="34" charset="-120"/>
            </a:endParaRPr>
          </a:p>
          <a:p>
            <a:pPr algn="l">
              <a:lnSpc>
                <a:spcPts val="2400"/>
              </a:lnSpc>
            </a:pPr>
            <a:r>
              <a:rPr lang="en-US" sz="1200" kern="0" spc="105" dirty="0">
                <a:solidFill>
                  <a:srgbClr val="02022E"/>
                </a:solidFill>
                <a:latin typeface="Noto Serif JP Regular" pitchFamily="34" charset="0"/>
                <a:ea typeface="Noto Serif JP Regular" pitchFamily="34" charset="-122"/>
              </a:rPr>
              <a:t>考査には2営業日程度かかりますので余裕を持ってクリエイティブ考査をご依頼ください。</a:t>
            </a:r>
          </a:p>
          <a:p>
            <a:pPr algn="l">
              <a:lnSpc>
                <a:spcPts val="2400"/>
              </a:lnSpc>
            </a:pPr>
            <a:endParaRPr lang="en-US" sz="1200" dirty="0">
              <a:solidFill>
                <a:srgbClr val="02022E"/>
              </a:solidFill>
            </a:endParaRPr>
          </a:p>
        </p:txBody>
      </p:sp>
      <p:sp>
        <p:nvSpPr>
          <p:cNvPr id="50" name="Object49"/>
          <p:cNvSpPr/>
          <p:nvPr/>
        </p:nvSpPr>
        <p:spPr>
          <a:xfrm>
            <a:off x="333375" y="6572249"/>
            <a:ext cx="2752725" cy="1190903"/>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ts val="2400"/>
              </a:lnSpc>
            </a:pPr>
            <a:r>
              <a:rPr lang="ja-JP" altLang="en-US" sz="1200">
                <a:solidFill>
                  <a:srgbClr val="02022E"/>
                </a:solidFill>
                <a:latin typeface="Noto Serif JP" panose="02020400000000000000" pitchFamily="18" charset="-128"/>
                <a:ea typeface="Noto Serif JP" panose="02020400000000000000" pitchFamily="18" charset="-128"/>
              </a:rPr>
              <a:t>申込の際には担当営業に</a:t>
            </a:r>
            <a:r>
              <a:rPr lang="en-U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dirty="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dirty="0">
                <a:solidFill>
                  <a:srgbClr val="34363D"/>
                </a:solidFill>
                <a:latin typeface="Noto Serif JP Regular" pitchFamily="34" charset="0"/>
                <a:ea typeface="Noto Serif JP Regular" pitchFamily="34" charset="-122"/>
                <a:cs typeface="Noto Serif JP Regular" pitchFamily="34" charset="-120"/>
              </a:rPr>
              <a:t>注意事項</a:t>
            </a:r>
            <a:endParaRPr lang="en-US" sz="1200" dirty="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dirty="0">
              <a:solidFill>
                <a:srgbClr val="02022E"/>
              </a:solidFill>
            </a:endParaRPr>
          </a:p>
        </p:txBody>
      </p:sp>
      <p:sp>
        <p:nvSpPr>
          <p:cNvPr id="60" name="Object59"/>
          <p:cNvSpPr/>
          <p:nvPr/>
        </p:nvSpPr>
        <p:spPr>
          <a:xfrm>
            <a:off x="13875068" y="6287474"/>
            <a:ext cx="4222432" cy="2186496"/>
          </a:xfrm>
          <a:prstGeom prst="rect">
            <a:avLst/>
          </a:prstGeom>
          <a:noFill/>
          <a:ln/>
        </p:spPr>
        <p:txBody>
          <a:bodyPr wrap="square" lIns="0" tIns="0" rIns="0" bIns="0" rtlCol="0" anchor="t">
            <a:spAutoFit/>
          </a:bodyPr>
          <a:lstStyle/>
          <a:p>
            <a:pPr marL="171450" indent="-171450" algn="l">
              <a:lnSpc>
                <a:spcPct val="150000"/>
              </a:lnSpc>
              <a:buFont typeface="Arial" panose="020B0604020202020204" pitchFamily="34" charset="0"/>
              <a:buChar char="•"/>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altLang="ja-JP" sz="1200" dirty="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dirty="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申込</a:t>
            </a:r>
            <a:endParaRPr lang="en-US" sz="1800" dirty="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入稿</a:t>
            </a:r>
            <a:endParaRPr lang="en-US" sz="1800" dirty="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FIX</a:t>
            </a:r>
            <a:endParaRPr lang="en-US" sz="1800" dirty="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掲載開始</a:t>
            </a:r>
            <a:endParaRPr lang="en-US"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dirty="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dirty="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dirty="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考査</a:t>
            </a:r>
            <a:endParaRPr lang="en-US" sz="2400" dirty="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メール</a:t>
            </a:r>
            <a:endParaRPr lang="en-US" sz="900" dirty="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dirty="0">
                <a:solidFill>
                  <a:srgbClr val="02022E"/>
                </a:solidFill>
                <a:latin typeface="Noto Serif JP Regular" pitchFamily="34" charset="0"/>
                <a:ea typeface="Noto Serif JP Regular" pitchFamily="34" charset="-122"/>
              </a:rPr>
              <a:t>入稿</a:t>
            </a:r>
            <a:endParaRPr lang="en-US" sz="2400" dirty="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dirty="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dirty="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dirty="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8</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8" name="Object17"/>
          <p:cNvSpPr/>
          <p:nvPr/>
        </p:nvSpPr>
        <p:spPr>
          <a:xfrm>
            <a:off x="523874" y="9115424"/>
            <a:ext cx="7286625" cy="231775"/>
          </a:xfrm>
          <a:prstGeom prst="rect">
            <a:avLst/>
          </a:prstGeom>
          <a:noFill/>
          <a:ln/>
        </p:spPr>
        <p:txBody>
          <a:bodyPr wrap="square" lIns="0" tIns="0" rIns="0" bIns="0" rtlCol="0" anchor="t">
            <a:noAutofit/>
          </a:bodyPr>
          <a:lstStyle/>
          <a:p>
            <a:pPr marL="171450" indent="-171450" algn="l">
              <a:lnSpc>
                <a:spcPts val="975"/>
              </a:lnSpc>
              <a:buFont typeface="システムフォント（レギュラー）"/>
              <a:buChar char="※"/>
            </a:pPr>
            <a:r>
              <a:rPr lang="en-US" sz="1000" b="0" i="0" kern="0" spc="83" dirty="0">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1000" dirty="0"/>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dirty="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dirty="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dirty="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dirty="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dirty="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650" dirty="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dirty="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dirty="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dirty="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dirty="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rotWithShape="1">
          <a:blip r:embed="rId9">
            <a:extLst>
              <a:ext uri="{96DAC541-7B7A-43D3-8B79-37D633B846F1}">
                <asvg:svgBlip xmlns:asvg="http://schemas.microsoft.com/office/drawing/2016/SVG/main" r:embed="rId10"/>
              </a:ext>
            </a:extLst>
          </a:blip>
          <a:srcRect b="1074"/>
          <a:stretch/>
        </p:blipFill>
        <p:spPr>
          <a:xfrm>
            <a:off x="7848600" y="879475"/>
            <a:ext cx="10439400" cy="877252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dirty="0">
              <a:solidFill>
                <a:srgbClr val="02022E"/>
              </a:solidFill>
            </a:endParaRPr>
          </a:p>
        </p:txBody>
      </p:sp>
      <p:sp>
        <p:nvSpPr>
          <p:cNvPr id="14" name="Object13"/>
          <p:cNvSpPr/>
          <p:nvPr/>
        </p:nvSpPr>
        <p:spPr>
          <a:xfrm>
            <a:off x="907032" y="3848100"/>
            <a:ext cx="5534025" cy="552450"/>
          </a:xfrm>
          <a:prstGeom prst="rect">
            <a:avLst/>
          </a:prstGeom>
          <a:noFill/>
          <a:ln/>
        </p:spPr>
        <p:txBody>
          <a:bodyPr wrap="square" lIns="0" tIns="0" rIns="0" bIns="0" rtlCol="0" anchor="t">
            <a:noAutofit/>
          </a:bodyPr>
          <a:lstStyle/>
          <a:p>
            <a:pPr algn="l">
              <a:lnSpc>
                <a:spcPts val="216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日別・時間帯別・再生秒数別で以下の項目をお出し致します</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再生数</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再生完了数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画面オフタップ数</a:t>
            </a:r>
            <a:endParaRPr lang="en-US" altLang="ja-JP" sz="1200" dirty="0">
              <a:solidFill>
                <a:srgbClr val="02022E"/>
              </a:solidFill>
            </a:endParaRPr>
          </a:p>
          <a:p>
            <a:pPr>
              <a:lnSpc>
                <a:spcPts val="2160"/>
              </a:lnSpc>
            </a:pP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altLang="ja-JP" sz="900" dirty="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ご提出期限</a:t>
            </a:r>
            <a:endParaRPr lang="en-US" sz="1800" dirty="0">
              <a:solidFill>
                <a:srgbClr val="02022E"/>
              </a:solidFill>
            </a:endParaRPr>
          </a:p>
        </p:txBody>
      </p:sp>
      <p:sp>
        <p:nvSpPr>
          <p:cNvPr id="25" name="Object24"/>
          <p:cNvSpPr/>
          <p:nvPr/>
        </p:nvSpPr>
        <p:spPr>
          <a:xfrm>
            <a:off x="1076325" y="7296150"/>
            <a:ext cx="5534025" cy="1708150"/>
          </a:xfrm>
          <a:prstGeom prst="rect">
            <a:avLst/>
          </a:prstGeom>
          <a:noFill/>
          <a:ln/>
        </p:spPr>
        <p:txBody>
          <a:bodyPr wrap="square" lIns="0" tIns="0" rIns="0" bIns="0" rtlCol="0" anchor="t">
            <a:noAutofit/>
          </a:bodyPr>
          <a:lstStyle/>
          <a:p>
            <a:pPr marL="171450" indent="-171450" algn="l">
              <a:lnSpc>
                <a:spcPts val="216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800" dirty="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ご提供項目</a:t>
            </a:r>
            <a:endParaRPr lang="en-US" sz="1800" dirty="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dirty="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主要変更点</a:t>
            </a:r>
            <a:endParaRPr lang="en-US" sz="2400" dirty="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dirty="0">
                <a:solidFill>
                  <a:srgbClr val="FFFFFF"/>
                </a:solidFill>
                <a:latin typeface="Noto Serif JP Regular" pitchFamily="34" charset="0"/>
                <a:ea typeface="Noto Serif JP Regular" pitchFamily="34" charset="-122"/>
                <a:cs typeface="Noto Serif JP Regular" pitchFamily="34" charset="-120"/>
              </a:rPr>
              <a:t>4</a:t>
            </a:r>
            <a:endParaRPr lang="en-US" dirty="0"/>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608651522"/>
              </p:ext>
            </p:extLst>
          </p:nvPr>
        </p:nvGraphicFramePr>
        <p:xfrm>
          <a:off x="790574" y="1023069"/>
          <a:ext cx="16706852" cy="8241242"/>
        </p:xfrm>
        <a:graphic>
          <a:graphicData uri="http://schemas.openxmlformats.org/drawingml/2006/table">
            <a:tbl>
              <a:tblPr firstRow="1" bandRow="1">
                <a:tableStyleId>{5C22544A-7EE6-4342-B048-85BDC9FD1C3A}</a:tableStyleId>
              </a:tblPr>
              <a:tblGrid>
                <a:gridCol w="2895601">
                  <a:extLst>
                    <a:ext uri="{9D8B030D-6E8A-4147-A177-3AD203B41FA5}">
                      <a16:colId xmlns:a16="http://schemas.microsoft.com/office/drawing/2014/main" val="3611488747"/>
                    </a:ext>
                  </a:extLst>
                </a:gridCol>
                <a:gridCol w="1508125">
                  <a:extLst>
                    <a:ext uri="{9D8B030D-6E8A-4147-A177-3AD203B41FA5}">
                      <a16:colId xmlns:a16="http://schemas.microsoft.com/office/drawing/2014/main" val="3842385258"/>
                    </a:ext>
                  </a:extLst>
                </a:gridCol>
                <a:gridCol w="5283200">
                  <a:extLst>
                    <a:ext uri="{9D8B030D-6E8A-4147-A177-3AD203B41FA5}">
                      <a16:colId xmlns:a16="http://schemas.microsoft.com/office/drawing/2014/main" val="343632341"/>
                    </a:ext>
                  </a:extLst>
                </a:gridCol>
                <a:gridCol w="7019926">
                  <a:extLst>
                    <a:ext uri="{9D8B030D-6E8A-4147-A177-3AD203B41FA5}">
                      <a16:colId xmlns:a16="http://schemas.microsoft.com/office/drawing/2014/main" val="2783257346"/>
                    </a:ext>
                  </a:extLst>
                </a:gridCol>
              </a:tblGrid>
              <a:tr h="5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1485789">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都市に展開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a:t>
                      </a:r>
                    </a:p>
                    <a:p>
                      <a:pPr algn="l">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のサイネージ導入台数：25,000台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のサイネージ導入台数：3,500台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都道府県に展開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サイネージ導入台数：66,000台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のサイネージ導入台数：25,500台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のサイネージ導入台数：4,000台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のサイネージ導入台数：3,100台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のサイネージ導入台数：8,500台
月間のべリーチ人数：33,000,000人〜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109196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Ads[FULL]/[HALF]：1,500,000回/750,000回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Contents[FULL]/[HALF]：1,600,000回/800,000回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Ads[FULL]/[HALF]：1,550,000回/775,000回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Contents[FULL]/[HALF]：2,000,000回/1,000,000回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1,000,000回/500,000回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：80,000回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広告メニュー</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関東に</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東京を統合し、茨城県、栃木県、群馬県を追加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関西に滋賀県、奈良県を追加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名古屋に岐阜県、静岡県、愛知県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名古屋を除く</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、三重県を追加し、メニュー名を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東海に変更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福岡に佐賀県、長崎県、熊本県を追加し、メニュー名を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九州に変更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札幌に北海道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札幌以外</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北海道に変更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943054236"/>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Ads[FULL]/[HALF]：4,900,000円/2,750,000円
Tie-up Contents[FULL]/[HALF]：1,800,000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札幌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：175,000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Ads[FULL]/[HALF]：5,100,000円/2,900,000円
Tie-up Contents[FULL]/[HALF]：2,000,000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4,400,000円/2,400,000円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：280,000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698142">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Ads[FULL]/[HALF]：13枠/26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Ads[FULL]/[HALF]：12枠/24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3</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Tie-up Contents</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19</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altLang="ja-JP" sz="1100" b="0" i="0" kern="1200" spc="0" dirty="0">
                        <a:solidFill>
                          <a:srgbClr val="02022E"/>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（制作メニューによっては異なります）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00000"/>
                        </a:lnSpc>
                        <a:buFont typeface="システムフォント（レギュラー）"/>
                        <a:buChar cha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ヶ月とします。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a:t>厳格な掲載基準 </a:t>
                      </a:r>
                      <a:r>
                        <a:rPr lang="en-US" altLang="ja-JP" sz="1400" dirty="0"/>
                        <a:t>- </a:t>
                      </a:r>
                      <a:r>
                        <a:rPr lang="ja-JP" altLang="en-US" sz="1400"/>
                        <a:t>制作上の注意点</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33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altLang="ja-JP" sz="1100" dirty="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1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100" kern="0" spc="180" dirty="0">
                        <a:solidFill>
                          <a:srgbClr val="02022E"/>
                        </a:solidFill>
                        <a:latin typeface="Noto Serif JP Regular" pitchFamily="34" charset="0"/>
                        <a:ea typeface="Noto Serif JP Regular" pitchFamily="34" charset="-122"/>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475036803"/>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dirty="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dirty="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dirty="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1905000" cy="335313"/>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r>
              <a:rPr lang="en-US" sz="10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rPr>
              <a:t>Tie-up Contents</a:t>
            </a:r>
            <a:endParaRPr lang="en-US" sz="900" dirty="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2479487" cy="331391"/>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r>
              <a:rPr lang="en-US" sz="10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dirty="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ー：2セット</a:t>
            </a: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p:txBody>
      </p:sp>
      <p:sp>
        <p:nvSpPr>
          <p:cNvPr id="45" name="Object44"/>
          <p:cNvSpPr/>
          <p:nvPr/>
        </p:nvSpPr>
        <p:spPr>
          <a:xfrm>
            <a:off x="11753850" y="5593854"/>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9" y="5575925"/>
            <a:ext cx="3952874" cy="548892"/>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Adsの</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メニューのみ</a:t>
            </a:r>
            <a:endPar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altLang="ja-JP"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再生数 / 再生完了数 / 
詳細タップ数 / 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dirty="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dirty="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a:t>
            </a:r>
            <a:endParaRPr lang="en-US" sz="1200" dirty="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2000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p>
          <a:p>
            <a:pPr algn="l">
              <a:lnSpc>
                <a:spcPts val="2160"/>
              </a:lnSpc>
            </a:pP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altLang="ja-JP" sz="1200" dirty="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dirty="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29051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p>
          <a:p>
            <a:pPr>
              <a:lnSpc>
                <a:spcPts val="216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altLang="ja-JP" sz="1050" dirty="0">
              <a:solidFill>
                <a:srgbClr val="02022E"/>
              </a:solidFill>
            </a:endParaRPr>
          </a:p>
          <a:p>
            <a:pPr algn="l">
              <a:lnSpc>
                <a:spcPts val="2160"/>
              </a:lnSpc>
            </a:pPr>
            <a:endParaRPr lang="en-US" sz="1200" dirty="0">
              <a:solidFill>
                <a:srgbClr val="02022E"/>
              </a:solidFill>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dirty="0">
              <a:solidFill>
                <a:srgbClr val="02022E"/>
              </a:solidFill>
            </a:endParaRPr>
          </a:p>
        </p:txBody>
      </p:sp>
      <p:sp>
        <p:nvSpPr>
          <p:cNvPr id="43" name="Object42"/>
          <p:cNvSpPr/>
          <p:nvPr/>
        </p:nvSpPr>
        <p:spPr>
          <a:xfrm>
            <a:off x="9572625" y="6493932"/>
            <a:ext cx="4400550" cy="1756836"/>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nSpc>
                <a:spcPts val="216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altLang="ja-JP" sz="1200" dirty="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dirty="0">
              <a:solidFill>
                <a:srgbClr val="02022E"/>
              </a:solidFill>
            </a:endParaRPr>
          </a:p>
        </p:txBody>
      </p:sp>
      <p:sp>
        <p:nvSpPr>
          <p:cNvPr id="47" name="Object46"/>
          <p:cNvSpPr/>
          <p:nvPr/>
        </p:nvSpPr>
        <p:spPr>
          <a:xfrm>
            <a:off x="904875" y="5143500"/>
            <a:ext cx="4229100" cy="186690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最大1024文字</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HTTPS (SSL) 推奨</a:t>
            </a:r>
          </a:p>
          <a:p>
            <a:pPr>
              <a:lnSpc>
                <a:spcPts val="2400"/>
              </a:lnSpc>
            </a:pPr>
            <a:r>
              <a:rPr lang="en-US" altLang="ja-JP" sz="900" b="0" i="0" kern="0" spc="105" dirty="0">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altLang="ja-JP" sz="900" dirty="0">
              <a:solidFill>
                <a:srgbClr val="02022E"/>
              </a:solidFill>
            </a:endParaRPr>
          </a:p>
        </p:txBody>
      </p:sp>
      <p:sp>
        <p:nvSpPr>
          <p:cNvPr id="48" name="Object47"/>
          <p:cNvSpPr/>
          <p:nvPr/>
        </p:nvSpPr>
        <p:spPr>
          <a:xfrm>
            <a:off x="904875" y="7791450"/>
            <a:ext cx="4400550" cy="1619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dirty="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dirty="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dirty="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dirty="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dirty="0">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dirty="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dirty="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dirty="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dirty="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dirty="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dirty="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dirty="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dirty="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dirty="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dirty="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dirty="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dirty="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dirty="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dirty="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dirty="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dirty="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dirty="0"/>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dirty="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dirty="0">
                <a:solidFill>
                  <a:srgbClr val="C6C6C6"/>
                </a:solidFill>
                <a:latin typeface="Noto Serif JP Medium" pitchFamily="34" charset="0"/>
                <a:ea typeface="Noto Serif JP Medium" pitchFamily="34" charset="-122"/>
                <a:cs typeface="Noto Serif JP Medium" pitchFamily="34" charset="-120"/>
              </a:rPr>
              <a:t>Web Site</a:t>
            </a:r>
            <a:endParaRPr lang="en-US" sz="1425" dirty="0"/>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www.tokyo-prime.jp</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対象広告枠</a:t>
            </a:r>
            <a:endParaRPr lang="en-US" sz="2800" dirty="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dirty="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chemeClr val="bg1"/>
                </a:solidFill>
                <a:latin typeface="Noto Serif JP Regular" pitchFamily="34" charset="0"/>
                <a:ea typeface="Noto Serif JP Regular" pitchFamily="34" charset="-122"/>
                <a:cs typeface="Noto Serif JP Regular" pitchFamily="34" charset="-120"/>
              </a:rPr>
              <a:t>(26週間 × 1枠)</a:t>
            </a:r>
            <a:endParaRPr lang="en-US" sz="2000" dirty="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dirty="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Collaboration Video Ads</a:t>
            </a:r>
            <a:endParaRPr lang="en-US" dirty="0">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dirty="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Standard Video Ads</a:t>
            </a:r>
            <a:endParaRPr lang="en-US" dirty="0">
              <a:solidFill>
                <a:schemeClr val="bg1"/>
              </a:solidFill>
            </a:endParaRPr>
          </a:p>
        </p:txBody>
      </p:sp>
      <p:sp>
        <p:nvSpPr>
          <p:cNvPr id="34" name="Object33"/>
          <p:cNvSpPr/>
          <p:nvPr/>
        </p:nvSpPr>
        <p:spPr>
          <a:xfrm>
            <a:off x="581025" y="3245357"/>
            <a:ext cx="1892492"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t>
            </a:r>
            <a:r>
              <a:rPr lang="en-US" b="0" i="0" kern="0" spc="150" dirty="0" err="1">
                <a:solidFill>
                  <a:schemeClr val="bg1"/>
                </a:solidFill>
                <a:latin typeface="Noto Serif JP Regular" pitchFamily="34" charset="0"/>
                <a:ea typeface="Noto Serif JP Regular" pitchFamily="34" charset="-122"/>
                <a:cs typeface="Noto Serif JP Regular" pitchFamily="34" charset="-120"/>
              </a:rPr>
              <a:t>Ads</a:t>
            </a:r>
            <a:r>
              <a:rPr lang="en-US" kern="0" spc="150" dirty="0" err="1">
                <a:solidFill>
                  <a:schemeClr val="bg1"/>
                </a:solidFill>
                <a:latin typeface="Noto Serif JP Regular" pitchFamily="34" charset="0"/>
                <a:ea typeface="Noto Serif JP Regular" pitchFamily="34" charset="-122"/>
                <a:cs typeface="Noto Serif JP Regular" pitchFamily="34" charset="-120"/>
              </a:rPr>
              <a:t>関東</a:t>
            </a:r>
            <a:endParaRPr lang="en-US" dirty="0">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chemeClr val="bg1"/>
                </a:solidFill>
                <a:latin typeface="Noto Serif JP Regular" pitchFamily="34" charset="0"/>
                <a:ea typeface="Noto Serif JP Regular" pitchFamily="34" charset="-122"/>
                <a:cs typeface="Noto Serif JP Regular" pitchFamily="34" charset="-120"/>
              </a:rPr>
              <a:t>26</a:t>
            </a:r>
            <a:endParaRPr lang="en-US" sz="4425" dirty="0">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chemeClr val="bg1"/>
                </a:solidFill>
                <a:latin typeface="Noto Serif JP Regular" pitchFamily="34" charset="0"/>
                <a:ea typeface="Noto Serif JP Regular" pitchFamily="34" charset="-122"/>
                <a:cs typeface="Noto Serif JP Regular" pitchFamily="34" charset="-120"/>
              </a:rPr>
              <a:t>枠</a:t>
            </a:r>
            <a:endParaRPr lang="en-US" sz="2400" dirty="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dirty="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2023.01.19(</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2023.01.23(月)</a:t>
            </a:r>
            <a:endParaRPr lang="en-US" sz="2000" dirty="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2023.01.25(</a:t>
            </a:r>
            <a:r>
              <a:rPr lang="en-US" sz="2000" kern="0" spc="180" dirty="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13:00以降</a:t>
            </a:r>
            <a:endParaRPr lang="en-US" sz="2000" dirty="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dirty="0">
                <a:solidFill>
                  <a:srgbClr val="02022E"/>
                </a:solidFill>
                <a:latin typeface="Noto Serif JP Regular" pitchFamily="34" charset="0"/>
                <a:ea typeface="Noto Serif JP Regular" pitchFamily="34" charset="-122"/>
              </a:rPr>
              <a:t>ご成約可否連絡</a:t>
            </a:r>
            <a:endParaRPr lang="en-US" sz="2000" dirty="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dirty="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月の広告枠に関して対象広告枠に限り、</a:t>
            </a:r>
            <a:r>
              <a:rPr lang="en-US" altLang="ja-JP" dirty="0"/>
              <a:t>6</a:t>
            </a:r>
            <a:r>
              <a:rPr lang="ja-JP" altLang="en-US"/>
              <a:t>ヶ月間（</a:t>
            </a:r>
            <a:r>
              <a:rPr lang="en-US" altLang="ja-JP" dirty="0"/>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595630" y="7993379"/>
            <a:ext cx="11249024" cy="1410051"/>
          </a:xfrm>
          <a:prstGeom prst="rect">
            <a:avLst/>
          </a:prstGeom>
          <a:noFill/>
          <a:ln/>
        </p:spPr>
        <p:txBody>
          <a:bodyPr wrap="square" lIns="0" tIns="0" rIns="0" bIns="0" rtlCol="0" anchor="t" anchorCtr="0">
            <a:no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altLang="ja-JP" dirty="0">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rPr>
              <a:t>Tie-up Contents</a:t>
            </a:r>
            <a:endParaRPr lang="en-US" dirty="0">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82500" y="8516140"/>
            <a:ext cx="2952750" cy="1205710"/>
          </a:xfrm>
          <a:prstGeom prst="rect">
            <a:avLst/>
          </a:prstGeom>
        </p:spPr>
      </p:pic>
      <p:pic>
        <p:nvPicPr>
          <p:cNvPr id="14" name="Object 10" descr="preencoded.png">
            <a:extLst>
              <a:ext uri="{FF2B5EF4-FFF2-40B4-BE49-F238E27FC236}">
                <a16:creationId xmlns:a16="http://schemas.microsoft.com/office/drawing/2014/main" id="{26ECD176-8B62-E063-451C-E13139DFCC1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7473996"/>
            <a:ext cx="3409950" cy="1321598"/>
          </a:xfrm>
          <a:prstGeom prst="rect">
            <a:avLst/>
          </a:prstGeom>
        </p:spPr>
      </p:pic>
      <p:pic>
        <p:nvPicPr>
          <p:cNvPr id="15" name="Object 11" descr="preencoded.png">
            <a:extLst>
              <a:ext uri="{FF2B5EF4-FFF2-40B4-BE49-F238E27FC236}">
                <a16:creationId xmlns:a16="http://schemas.microsoft.com/office/drawing/2014/main" id="{2FCD7654-4CF1-274F-54BF-23A731394D6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6433857"/>
            <a:ext cx="3409950" cy="1321597"/>
          </a:xfrm>
          <a:prstGeom prst="rect">
            <a:avLst/>
          </a:prstGeom>
        </p:spPr>
      </p:pic>
      <p:pic>
        <p:nvPicPr>
          <p:cNvPr id="16" name="Object 12" descr="preencoded.png">
            <a:extLst>
              <a:ext uri="{FF2B5EF4-FFF2-40B4-BE49-F238E27FC236}">
                <a16:creationId xmlns:a16="http://schemas.microsoft.com/office/drawing/2014/main" id="{86DAC57F-1E44-DCCA-261A-FB6DC649B63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5400281"/>
            <a:ext cx="3409950" cy="1321596"/>
          </a:xfrm>
          <a:prstGeom prst="rect">
            <a:avLst/>
          </a:prstGeom>
        </p:spPr>
      </p:pic>
      <p:sp>
        <p:nvSpPr>
          <p:cNvPr id="22" name="Object21"/>
          <p:cNvSpPr/>
          <p:nvPr/>
        </p:nvSpPr>
        <p:spPr>
          <a:xfrm>
            <a:off x="590549" y="6870275"/>
            <a:ext cx="9107378" cy="2657779"/>
          </a:xfrm>
          <a:prstGeom prst="rect">
            <a:avLst/>
          </a:prstGeom>
          <a:noFill/>
          <a:ln/>
        </p:spPr>
        <p:txBody>
          <a:bodyPr wrap="square" lIns="0" tIns="0" rIns="0" bIns="0" rtlCol="0" anchor="ctr" anchorCtr="0">
            <a:sp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エントリーは一次、二次の2回行います。</a:t>
            </a:r>
          </a:p>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p>
          <a:p>
            <a:pPr marL="285750" indent="-285750">
              <a:lnSpc>
                <a:spcPts val="3000"/>
              </a:lnSpc>
              <a:buFont typeface="システムフォント（レギュラー）"/>
              <a:buChar char="※"/>
            </a:pPr>
            <a:r>
              <a:rPr lang="en-US" altLang="ja-JP" sz="1800" b="0" i="0" kern="0" spc="150" dirty="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altLang="ja-JP" sz="1800"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ltLang="ja-JP"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別途お申し込みを頂戴いたしますが、成約可否連絡をもって契約の成立とし、以降のキャンセルは規定に則ったキャンセル料を頂戴いたします(P.</a:t>
            </a:r>
            <a:r>
              <a:rPr lang="en-US" altLang="ja-JP" kern="0" spc="150" dirty="0">
                <a:solidFill>
                  <a:schemeClr val="bg1"/>
                </a:solidFill>
                <a:latin typeface="Noto Serif JP Regular" pitchFamily="34" charset="0"/>
                <a:ea typeface="Noto Serif JP Regular" pitchFamily="34" charset="-122"/>
                <a:cs typeface="Noto Serif JP Regular" pitchFamily="34" charset="-120"/>
              </a:rPr>
              <a:t>42</a:t>
            </a: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参照)。</a:t>
            </a:r>
            <a:endParaRPr lang="en-US" altLang="ja-JP" dirty="0">
              <a:solidFill>
                <a:schemeClr val="bg1"/>
              </a:solidFill>
            </a:endParaRPr>
          </a:p>
          <a:p>
            <a:pPr marL="285750" indent="-285750" algn="l">
              <a:lnSpc>
                <a:spcPts val="3000"/>
              </a:lnSpc>
              <a:buFont typeface="システムフォント（レギュラー）"/>
              <a:buChar char="※"/>
            </a:pPr>
            <a:endParaRPr lang="en-US" dirty="0">
              <a:solidFill>
                <a:schemeClr val="bg1"/>
              </a:solidFill>
            </a:endParaRPr>
          </a:p>
        </p:txBody>
      </p:sp>
      <p:pic>
        <p:nvPicPr>
          <p:cNvPr id="3" name="Object 2" descr="preencoded.png"/>
          <p:cNvPicPr>
            <a:picLocks/>
          </p:cNvPicPr>
          <p:nvPr/>
        </p:nvPicPr>
        <p:blipFill>
          <a:blip r:embed="rId11">
            <a:extLst>
              <a:ext uri="{96DAC541-7B7A-43D3-8B79-37D633B846F1}">
                <asvg:svgBlip xmlns:asvg="http://schemas.microsoft.com/office/drawing/2016/SVG/main" r:embed="rId12"/>
              </a:ext>
            </a:extLst>
          </a:blip>
          <a:srcRect/>
          <a:stretch/>
        </p:blipFill>
        <p:spPr>
          <a:xfrm>
            <a:off x="581025" y="3047719"/>
            <a:ext cx="5184000" cy="36000"/>
          </a:xfrm>
          <a:prstGeom prst="rect">
            <a:avLst/>
          </a:prstGeom>
        </p:spPr>
      </p:pic>
      <p:pic>
        <p:nvPicPr>
          <p:cNvPr id="4" name="Object 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81023" y="3743043"/>
            <a:ext cx="5184000" cy="26289"/>
          </a:xfrm>
          <a:prstGeom prst="rect">
            <a:avLst/>
          </a:prstGeom>
        </p:spPr>
      </p:pic>
      <p:pic>
        <p:nvPicPr>
          <p:cNvPr id="5" name="Object 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5335250" y="2209800"/>
            <a:ext cx="2952750" cy="1081500"/>
          </a:xfrm>
          <a:prstGeom prst="rect">
            <a:avLst/>
          </a:prstGeom>
        </p:spPr>
      </p:pic>
      <p:pic>
        <p:nvPicPr>
          <p:cNvPr id="6" name="Object 5"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5335250" y="3281297"/>
            <a:ext cx="2952750" cy="1081500"/>
          </a:xfrm>
          <a:prstGeom prst="rect">
            <a:avLst/>
          </a:prstGeom>
        </p:spPr>
      </p:pic>
      <p:pic>
        <p:nvPicPr>
          <p:cNvPr id="7" name="Object 6"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4356969"/>
            <a:ext cx="2952750" cy="1081500"/>
          </a:xfrm>
          <a:prstGeom prst="rect">
            <a:avLst/>
          </a:prstGeom>
        </p:spPr>
      </p:pic>
      <p:pic>
        <p:nvPicPr>
          <p:cNvPr id="8" name="Object 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335250" y="8503439"/>
            <a:ext cx="2952750" cy="1205711"/>
          </a:xfrm>
          <a:prstGeom prst="rect">
            <a:avLst/>
          </a:prstGeom>
        </p:spPr>
      </p:pic>
      <p:pic>
        <p:nvPicPr>
          <p:cNvPr id="9" name="Object 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382500" y="876300"/>
            <a:ext cx="5905500" cy="1333500"/>
          </a:xfrm>
          <a:prstGeom prst="rect">
            <a:avLst/>
          </a:prstGeom>
        </p:spPr>
      </p:pic>
      <p:pic>
        <p:nvPicPr>
          <p:cNvPr id="11" name="Object 1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4350971"/>
            <a:ext cx="3409950" cy="1322201"/>
          </a:xfrm>
          <a:prstGeom prst="rect">
            <a:avLst/>
          </a:prstGeom>
        </p:spPr>
      </p:pic>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3316931"/>
            <a:ext cx="3409950" cy="1315788"/>
          </a:xfrm>
          <a:prstGeom prst="rect">
            <a:avLst/>
          </a:prstGeom>
        </p:spPr>
      </p:pic>
      <p:pic>
        <p:nvPicPr>
          <p:cNvPr id="13" name="Object 12"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2209800"/>
            <a:ext cx="3409950" cy="1399184"/>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dirty="0"/>
          </a:p>
        </p:txBody>
      </p:sp>
      <p:sp>
        <p:nvSpPr>
          <p:cNvPr id="18" name="Object17"/>
          <p:cNvSpPr/>
          <p:nvPr/>
        </p:nvSpPr>
        <p:spPr>
          <a:xfrm>
            <a:off x="581025" y="6325656"/>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19" name="Object18"/>
          <p:cNvSpPr/>
          <p:nvPr/>
        </p:nvSpPr>
        <p:spPr>
          <a:xfrm>
            <a:off x="581024" y="2298588"/>
            <a:ext cx="11363325"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p>
        </p:txBody>
      </p:sp>
      <p:sp>
        <p:nvSpPr>
          <p:cNvPr id="20" name="Object19"/>
          <p:cNvSpPr/>
          <p:nvPr/>
        </p:nvSpPr>
        <p:spPr>
          <a:xfrm>
            <a:off x="590549" y="31766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dirty="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dirty="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2月24日(金</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31" name="Object30"/>
          <p:cNvSpPr/>
          <p:nvPr/>
        </p:nvSpPr>
        <p:spPr>
          <a:xfrm>
            <a:off x="15862763" y="231422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2023.02.01(水)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33" name="Object32"/>
          <p:cNvSpPr/>
          <p:nvPr/>
        </p:nvSpPr>
        <p:spPr>
          <a:xfrm>
            <a:off x="15862763" y="3343753"/>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2023.02.03(金)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5" name="Object34"/>
          <p:cNvSpPr/>
          <p:nvPr/>
        </p:nvSpPr>
        <p:spPr>
          <a:xfrm>
            <a:off x="15862763" y="439102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2023.02.08(水)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65801" y="871145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2023.02.28(</a:t>
            </a:r>
            <a:r>
              <a:rPr lang="en-US" sz="1600" kern="0" spc="158" dirty="0">
                <a:solidFill>
                  <a:srgbClr val="02022E"/>
                </a:solidFill>
                <a:latin typeface="Noto Serif JP Regular" pitchFamily="34" charset="0"/>
                <a:ea typeface="Noto Serif JP Regular" pitchFamily="34" charset="-122"/>
                <a:cs typeface="Noto Serif JP Regular" pitchFamily="34" charset="-120"/>
              </a:rPr>
              <a:t>火</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dirty="0">
              <a:solidFill>
                <a:srgbClr val="02022E"/>
              </a:solidFill>
            </a:endParaRPr>
          </a:p>
        </p:txBody>
      </p:sp>
      <p:sp>
        <p:nvSpPr>
          <p:cNvPr id="40" name="Object39"/>
          <p:cNvSpPr/>
          <p:nvPr/>
        </p:nvSpPr>
        <p:spPr>
          <a:xfrm>
            <a:off x="12382500" y="4671221"/>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連絡（一次）</a:t>
            </a:r>
            <a:endParaRPr lang="en-US" sz="1600" dirty="0">
              <a:solidFill>
                <a:srgbClr val="02022E"/>
              </a:solidFill>
            </a:endParaRPr>
          </a:p>
        </p:txBody>
      </p:sp>
      <p:sp>
        <p:nvSpPr>
          <p:cNvPr id="41" name="Object40"/>
          <p:cNvSpPr/>
          <p:nvPr/>
        </p:nvSpPr>
        <p:spPr>
          <a:xfrm>
            <a:off x="12360172" y="3630108"/>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終了（一次）</a:t>
            </a:r>
            <a:endParaRPr lang="en-US" sz="1600" dirty="0">
              <a:solidFill>
                <a:srgbClr val="02022E"/>
              </a:solidFill>
            </a:endParaRPr>
          </a:p>
        </p:txBody>
      </p:sp>
      <p:sp>
        <p:nvSpPr>
          <p:cNvPr id="42" name="Object41"/>
          <p:cNvSpPr/>
          <p:nvPr/>
        </p:nvSpPr>
        <p:spPr>
          <a:xfrm>
            <a:off x="12382500" y="2414821"/>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開始（一次）</a:t>
            </a:r>
            <a:endParaRPr lang="en-US" sz="1600" dirty="0">
              <a:solidFill>
                <a:srgbClr val="02022E"/>
              </a:solidFill>
            </a:endParaRPr>
          </a:p>
        </p:txBody>
      </p:sp>
      <p:sp>
        <p:nvSpPr>
          <p:cNvPr id="45" name="Object44"/>
          <p:cNvSpPr/>
          <p:nvPr/>
        </p:nvSpPr>
        <p:spPr>
          <a:xfrm>
            <a:off x="12529791" y="8847245"/>
            <a:ext cx="2626315"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申込期日</a:t>
            </a:r>
            <a:endParaRPr lang="en-US" sz="1600" dirty="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月の広告枠に関して“買い切りエントリー”の対象ではない広告枠や、</a:t>
            </a:r>
            <a:r>
              <a:rPr lang="en-US" altLang="ja-JP" dirty="0"/>
              <a:t>”</a:t>
            </a:r>
            <a:r>
              <a:rPr lang="ja-JP" altLang="en-US"/>
              <a:t>買い切りエントリー”で残った広告枠に対して通常販売前にエントリーを受け付けます</a:t>
            </a:r>
            <a:r>
              <a:rPr lang="en-US" altLang="ja-JP" sz="1050" dirty="0"/>
              <a:t>※</a:t>
            </a:r>
            <a:r>
              <a:rPr lang="ja-JP" altLang="en-US" sz="1050"/>
              <a:t>買い切りエントリーの対象広告枠に関しても通常エントリー用に一定数確保しております</a:t>
            </a:r>
          </a:p>
        </p:txBody>
      </p:sp>
      <p:pic>
        <p:nvPicPr>
          <p:cNvPr id="50" name="Object 6" descr="preencoded.png">
            <a:extLst>
              <a:ext uri="{FF2B5EF4-FFF2-40B4-BE49-F238E27FC236}">
                <a16:creationId xmlns:a16="http://schemas.microsoft.com/office/drawing/2014/main" id="{28F7F15D-47B7-CD3D-8193-790F9F53CC78}"/>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8322" y="5421902"/>
            <a:ext cx="2952750" cy="1081500"/>
          </a:xfrm>
          <a:prstGeom prst="rect">
            <a:avLst/>
          </a:prstGeom>
        </p:spPr>
      </p:pic>
      <p:pic>
        <p:nvPicPr>
          <p:cNvPr id="51" name="Object 6" descr="preencoded.png">
            <a:extLst>
              <a:ext uri="{FF2B5EF4-FFF2-40B4-BE49-F238E27FC236}">
                <a16:creationId xmlns:a16="http://schemas.microsoft.com/office/drawing/2014/main" id="{4146DEA5-09F1-E195-2E11-C57FC1BA370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6444867"/>
            <a:ext cx="2952750" cy="1081500"/>
          </a:xfrm>
          <a:prstGeom prst="rect">
            <a:avLst/>
          </a:prstGeom>
        </p:spPr>
      </p:pic>
      <p:pic>
        <p:nvPicPr>
          <p:cNvPr id="52" name="Object 6" descr="preencoded.png">
            <a:extLst>
              <a:ext uri="{FF2B5EF4-FFF2-40B4-BE49-F238E27FC236}">
                <a16:creationId xmlns:a16="http://schemas.microsoft.com/office/drawing/2014/main" id="{8CBAEC57-027D-FD8E-538E-CF5BCA76DD7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7457943"/>
            <a:ext cx="2952750" cy="1081500"/>
          </a:xfrm>
          <a:prstGeom prst="rect">
            <a:avLst/>
          </a:prstGeom>
        </p:spPr>
      </p:pic>
      <p:sp>
        <p:nvSpPr>
          <p:cNvPr id="53" name="Object39">
            <a:extLst>
              <a:ext uri="{FF2B5EF4-FFF2-40B4-BE49-F238E27FC236}">
                <a16:creationId xmlns:a16="http://schemas.microsoft.com/office/drawing/2014/main" id="{5109C19E-3847-23A0-7FA1-CE1BC15FA673}"/>
              </a:ext>
            </a:extLst>
          </p:cNvPr>
          <p:cNvSpPr/>
          <p:nvPr/>
        </p:nvSpPr>
        <p:spPr>
          <a:xfrm>
            <a:off x="12401756" y="7782597"/>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連絡（二次）</a:t>
            </a:r>
            <a:endParaRPr lang="en-US" sz="1600" dirty="0">
              <a:solidFill>
                <a:srgbClr val="02022E"/>
              </a:solidFill>
            </a:endParaRPr>
          </a:p>
        </p:txBody>
      </p:sp>
      <p:sp>
        <p:nvSpPr>
          <p:cNvPr id="54" name="Object40">
            <a:extLst>
              <a:ext uri="{FF2B5EF4-FFF2-40B4-BE49-F238E27FC236}">
                <a16:creationId xmlns:a16="http://schemas.microsoft.com/office/drawing/2014/main" id="{2A2FE4B2-E23D-CFF3-B474-0B299116FC61}"/>
              </a:ext>
            </a:extLst>
          </p:cNvPr>
          <p:cNvSpPr/>
          <p:nvPr/>
        </p:nvSpPr>
        <p:spPr>
          <a:xfrm>
            <a:off x="12379428" y="6741484"/>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終了（二次）</a:t>
            </a:r>
            <a:endParaRPr lang="en-US" sz="1600" dirty="0">
              <a:solidFill>
                <a:srgbClr val="02022E"/>
              </a:solidFill>
            </a:endParaRPr>
          </a:p>
        </p:txBody>
      </p:sp>
      <p:sp>
        <p:nvSpPr>
          <p:cNvPr id="55" name="Object41">
            <a:extLst>
              <a:ext uri="{FF2B5EF4-FFF2-40B4-BE49-F238E27FC236}">
                <a16:creationId xmlns:a16="http://schemas.microsoft.com/office/drawing/2014/main" id="{2615013D-6094-8C9C-35BB-1C8E617E670E}"/>
              </a:ext>
            </a:extLst>
          </p:cNvPr>
          <p:cNvSpPr/>
          <p:nvPr/>
        </p:nvSpPr>
        <p:spPr>
          <a:xfrm>
            <a:off x="12401756" y="5742097"/>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開始（二次）</a:t>
            </a:r>
            <a:endParaRPr lang="en-US" sz="1600" dirty="0">
              <a:solidFill>
                <a:srgbClr val="02022E"/>
              </a:solidFill>
            </a:endParaRPr>
          </a:p>
        </p:txBody>
      </p:sp>
      <p:sp>
        <p:nvSpPr>
          <p:cNvPr id="56" name="Object30">
            <a:extLst>
              <a:ext uri="{FF2B5EF4-FFF2-40B4-BE49-F238E27FC236}">
                <a16:creationId xmlns:a16="http://schemas.microsoft.com/office/drawing/2014/main" id="{23C30E4B-5159-878C-664C-8E259FA53FB8}"/>
              </a:ext>
            </a:extLst>
          </p:cNvPr>
          <p:cNvSpPr/>
          <p:nvPr/>
        </p:nvSpPr>
        <p:spPr>
          <a:xfrm>
            <a:off x="15862763" y="546465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2023.02.09(</a:t>
            </a:r>
            <a:r>
              <a:rPr lang="en-US" sz="1600" kern="0" spc="158" dirty="0">
                <a:solidFill>
                  <a:srgbClr val="02022E"/>
                </a:solidFill>
                <a:latin typeface="Noto Serif JP Regular" pitchFamily="34" charset="0"/>
                <a:ea typeface="Noto Serif JP Regular" pitchFamily="34" charset="-122"/>
                <a:cs typeface="Noto Serif JP Regular" pitchFamily="34" charset="-120"/>
              </a:rPr>
              <a:t>木</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57" name="Object32">
            <a:extLst>
              <a:ext uri="{FF2B5EF4-FFF2-40B4-BE49-F238E27FC236}">
                <a16:creationId xmlns:a16="http://schemas.microsoft.com/office/drawing/2014/main" id="{BCB419B4-1A93-626B-4B0B-FB2641AA30E6}"/>
              </a:ext>
            </a:extLst>
          </p:cNvPr>
          <p:cNvSpPr/>
          <p:nvPr/>
        </p:nvSpPr>
        <p:spPr>
          <a:xfrm>
            <a:off x="15862763" y="6494176"/>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2023.02.17(金)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58" name="Object34">
            <a:extLst>
              <a:ext uri="{FF2B5EF4-FFF2-40B4-BE49-F238E27FC236}">
                <a16:creationId xmlns:a16="http://schemas.microsoft.com/office/drawing/2014/main" id="{17D8C942-5439-DE0D-B476-AF0085389CBE}"/>
              </a:ext>
            </a:extLst>
          </p:cNvPr>
          <p:cNvSpPr/>
          <p:nvPr/>
        </p:nvSpPr>
        <p:spPr>
          <a:xfrm>
            <a:off x="15862763" y="7554144"/>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2023.02.22(水)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22" name="図 21" descr="マップ&#10;&#10;自動的に生成された説明">
            <a:extLst>
              <a:ext uri="{FF2B5EF4-FFF2-40B4-BE49-F238E27FC236}">
                <a16:creationId xmlns:a16="http://schemas.microsoft.com/office/drawing/2014/main" id="{4586D22A-EB88-C5A3-002B-AA3BA3179640}"/>
              </a:ext>
            </a:extLst>
          </p:cNvPr>
          <p:cNvPicPr>
            <a:picLocks noChangeAspect="1"/>
          </p:cNvPicPr>
          <p:nvPr/>
        </p:nvPicPr>
        <p:blipFill>
          <a:blip r:embed="rId3"/>
          <a:stretch>
            <a:fillRect/>
          </a:stretch>
        </p:blipFill>
        <p:spPr>
          <a:xfrm>
            <a:off x="10198100" y="1378861"/>
            <a:ext cx="7772400" cy="7903817"/>
          </a:xfrm>
          <a:prstGeom prst="rect">
            <a:avLst/>
          </a:prstGeom>
        </p:spPr>
      </p:pic>
      <p:pic>
        <p:nvPicPr>
          <p:cNvPr id="4" name="Object 3" descr="preencoded.png"/>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66,000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33,000,000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677108"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全国</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562980" y="5006720"/>
            <a:ext cx="1408719" cy="2254143"/>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約25,500台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約7,600台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altLang="ja-JP" sz="2000" dirty="0">
                <a:solidFill>
                  <a:schemeClr val="bg1"/>
                </a:solidFill>
                <a:latin typeface="Noto Serif JP" panose="02020400000000000000" pitchFamily="18" charset="-128"/>
                <a:ea typeface="Noto Serif JP" panose="02020400000000000000" pitchFamily="18" charset="-128"/>
              </a:rPr>
              <a:t>約3,000台</a:t>
            </a: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25,500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252305" y="4309569"/>
            <a:ext cx="2369880"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都道府県に展開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149450" y="3764516"/>
            <a:ext cx="907300" cy="1049390"/>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rPr>
              <a:t>30</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4536383" cy="639762"/>
          </a:xfrm>
        </p:spPr>
        <p:txBody>
          <a:bodyPr/>
          <a:lstStyle/>
          <a:p>
            <a:r>
              <a:rPr lang="ja-JP" altLang="en-US"/>
              <a:t>全国</a:t>
            </a:r>
            <a:r>
              <a:rPr lang="en-US" altLang="ja-JP" dirty="0"/>
              <a:t>30</a:t>
            </a:r>
            <a:r>
              <a:rPr lang="ja-JP" altLang="en-US"/>
              <a:t>都道府県に展開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5276152" y="127194"/>
            <a:ext cx="9138348"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088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5577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0314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4877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931707"/>
            <a:ext cx="308379" cy="308371"/>
          </a:xfrm>
          <a:prstGeom prst="rect">
            <a:avLst/>
          </a:prstGeom>
        </p:spPr>
      </p:pic>
      <p:sp>
        <p:nvSpPr>
          <p:cNvPr id="14" name="Object19">
            <a:extLst>
              <a:ext uri="{FF2B5EF4-FFF2-40B4-BE49-F238E27FC236}">
                <a16:creationId xmlns:a16="http://schemas.microsoft.com/office/drawing/2014/main" id="{29A1B93E-EB0C-80A6-7529-44CABAA5B34F}"/>
              </a:ext>
            </a:extLst>
          </p:cNvPr>
          <p:cNvSpPr/>
          <p:nvPr/>
        </p:nvSpPr>
        <p:spPr>
          <a:xfrm>
            <a:off x="1460228" y="5000212"/>
            <a:ext cx="1311533" cy="2254143"/>
          </a:xfrm>
          <a:prstGeom prst="rect">
            <a:avLst/>
          </a:prstGeom>
          <a:noFill/>
          <a:ln/>
        </p:spPr>
        <p:txBody>
          <a:bodyPr wrap="squar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kern="0" spc="150" dirty="0">
              <a:solidFill>
                <a:schemeClr val="bg1"/>
              </a:solidFill>
              <a:latin typeface="Noto Serif JP" panose="02020400000000000000" pitchFamily="18" charset="-128"/>
              <a:ea typeface="Noto Serif JP" panose="02020400000000000000" pitchFamily="18" charset="-128"/>
            </a:endParaRP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東京</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神奈川</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埼玉</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千葉</a:t>
            </a:r>
          </a:p>
        </p:txBody>
      </p:sp>
      <p:sp>
        <p:nvSpPr>
          <p:cNvPr id="16" name="Object33">
            <a:extLst>
              <a:ext uri="{FF2B5EF4-FFF2-40B4-BE49-F238E27FC236}">
                <a16:creationId xmlns:a16="http://schemas.microsoft.com/office/drawing/2014/main" id="{EEDB2D3B-DDB3-22CF-348C-ABEE336B8A89}"/>
              </a:ext>
            </a:extLst>
          </p:cNvPr>
          <p:cNvSpPr/>
          <p:nvPr/>
        </p:nvSpPr>
        <p:spPr>
          <a:xfrm>
            <a:off x="5211187" y="5013052"/>
            <a:ext cx="827150" cy="2254143"/>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大阪</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神戸</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福岡</a:t>
            </a:r>
          </a:p>
        </p:txBody>
      </p:sp>
      <p:pic>
        <p:nvPicPr>
          <p:cNvPr id="17" name="Object 3" descr="preencoded.png">
            <a:extLst>
              <a:ext uri="{FF2B5EF4-FFF2-40B4-BE49-F238E27FC236}">
                <a16:creationId xmlns:a16="http://schemas.microsoft.com/office/drawing/2014/main" id="{8E347827-BB51-1051-13B2-5BA5D4E8F34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083468"/>
            <a:ext cx="308379" cy="308371"/>
          </a:xfrm>
          <a:prstGeom prst="rect">
            <a:avLst/>
          </a:prstGeom>
        </p:spPr>
      </p:pic>
      <p:pic>
        <p:nvPicPr>
          <p:cNvPr id="18" name="Object 3" descr="preencoded.png">
            <a:extLst>
              <a:ext uri="{FF2B5EF4-FFF2-40B4-BE49-F238E27FC236}">
                <a16:creationId xmlns:a16="http://schemas.microsoft.com/office/drawing/2014/main" id="{C37089D3-93B5-3987-F77D-DB10E5C930F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552785"/>
            <a:ext cx="308379" cy="308371"/>
          </a:xfrm>
          <a:prstGeom prst="rect">
            <a:avLst/>
          </a:prstGeom>
        </p:spPr>
      </p:pic>
      <p:pic>
        <p:nvPicPr>
          <p:cNvPr id="45" name="Object 3" descr="preencoded.png">
            <a:extLst>
              <a:ext uri="{FF2B5EF4-FFF2-40B4-BE49-F238E27FC236}">
                <a16:creationId xmlns:a16="http://schemas.microsoft.com/office/drawing/2014/main" id="{51AD5BFF-0418-D1AA-214F-71450D2B6B4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026414"/>
            <a:ext cx="308379" cy="308371"/>
          </a:xfrm>
          <a:prstGeom prst="rect">
            <a:avLst/>
          </a:prstGeom>
        </p:spPr>
      </p:pic>
      <p:pic>
        <p:nvPicPr>
          <p:cNvPr id="64" name="Object 3" descr="preencoded.png">
            <a:extLst>
              <a:ext uri="{FF2B5EF4-FFF2-40B4-BE49-F238E27FC236}">
                <a16:creationId xmlns:a16="http://schemas.microsoft.com/office/drawing/2014/main" id="{73322D1E-61B8-EF7A-B4F5-B41A4CA1E45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60364" y="6482798"/>
            <a:ext cx="308379" cy="308371"/>
          </a:xfrm>
          <a:prstGeom prst="rect">
            <a:avLst/>
          </a:prstGeom>
        </p:spPr>
      </p:pic>
      <p:pic>
        <p:nvPicPr>
          <p:cNvPr id="65" name="Object 3" descr="preencoded.png">
            <a:extLst>
              <a:ext uri="{FF2B5EF4-FFF2-40B4-BE49-F238E27FC236}">
                <a16:creationId xmlns:a16="http://schemas.microsoft.com/office/drawing/2014/main" id="{60F9B602-B4CF-0E2E-156D-67F402D5F5C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926715"/>
            <a:ext cx="308379" cy="308371"/>
          </a:xfrm>
          <a:prstGeom prst="rect">
            <a:avLst/>
          </a:prstGeom>
        </p:spPr>
      </p:pic>
      <p:sp>
        <p:nvSpPr>
          <p:cNvPr id="66" name="Object32">
            <a:extLst>
              <a:ext uri="{FF2B5EF4-FFF2-40B4-BE49-F238E27FC236}">
                <a16:creationId xmlns:a16="http://schemas.microsoft.com/office/drawing/2014/main" id="{F80F73B3-B458-A11C-BE94-160DE8D13D6A}"/>
              </a:ext>
            </a:extLst>
          </p:cNvPr>
          <p:cNvSpPr/>
          <p:nvPr/>
        </p:nvSpPr>
        <p:spPr>
          <a:xfrm>
            <a:off x="6444779" y="5013052"/>
            <a:ext cx="1274708" cy="2254143"/>
          </a:xfrm>
          <a:prstGeom prst="rect">
            <a:avLst/>
          </a:prstGeom>
          <a:noFill/>
          <a:ln/>
        </p:spPr>
        <p:txBody>
          <a:bodyPr wrap="none" lIns="0" tIns="0" rIns="0" bIns="0" rtlCol="0" anchor="t">
            <a:spAutoFit/>
          </a:bodyPr>
          <a:lstStyle/>
          <a:p>
            <a:pPr algn="r">
              <a:lnSpc>
                <a:spcPct val="150000"/>
              </a:lnSpc>
            </a:pP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4,000</a:t>
            </a: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3,100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約8,500台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約2,300台</a:t>
            </a:r>
          </a:p>
        </p:txBody>
      </p:sp>
      <p:sp>
        <p:nvSpPr>
          <p:cNvPr id="6" name="Object33">
            <a:extLst>
              <a:ext uri="{FF2B5EF4-FFF2-40B4-BE49-F238E27FC236}">
                <a16:creationId xmlns:a16="http://schemas.microsoft.com/office/drawing/2014/main" id="{3DEAC351-B0FF-B270-730A-DDBBFC9B4F0C}"/>
              </a:ext>
            </a:extLst>
          </p:cNvPr>
          <p:cNvSpPr/>
          <p:nvPr/>
        </p:nvSpPr>
        <p:spPr>
          <a:xfrm>
            <a:off x="1418595" y="7605652"/>
            <a:ext cx="827150" cy="407484"/>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その他</a:t>
            </a:r>
            <a:endParaRPr lang="en-US" sz="2000" dirty="0">
              <a:solidFill>
                <a:schemeClr val="bg1"/>
              </a:solidFill>
              <a:latin typeface="Noto Serif JP" panose="02020400000000000000" pitchFamily="18" charset="-128"/>
              <a:ea typeface="Noto Serif JP" panose="02020400000000000000" pitchFamily="18" charset="-128"/>
            </a:endParaRPr>
          </a:p>
        </p:txBody>
      </p:sp>
      <p:pic>
        <p:nvPicPr>
          <p:cNvPr id="8" name="Object 3" descr="preencoded.png">
            <a:extLst>
              <a:ext uri="{FF2B5EF4-FFF2-40B4-BE49-F238E27FC236}">
                <a16:creationId xmlns:a16="http://schemas.microsoft.com/office/drawing/2014/main" id="{981B11E6-B999-F65E-780A-5C896D61716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6500" y="7688157"/>
            <a:ext cx="308379" cy="308371"/>
          </a:xfrm>
          <a:prstGeom prst="rect">
            <a:avLst/>
          </a:prstGeom>
        </p:spPr>
      </p:pic>
      <p:sp>
        <p:nvSpPr>
          <p:cNvPr id="20" name="Object32">
            <a:extLst>
              <a:ext uri="{FF2B5EF4-FFF2-40B4-BE49-F238E27FC236}">
                <a16:creationId xmlns:a16="http://schemas.microsoft.com/office/drawing/2014/main" id="{E59E003E-C626-A77A-9FF1-0597C10214F9}"/>
              </a:ext>
            </a:extLst>
          </p:cNvPr>
          <p:cNvSpPr/>
          <p:nvPr/>
        </p:nvSpPr>
        <p:spPr>
          <a:xfrm>
            <a:off x="2716227" y="7605652"/>
            <a:ext cx="1255472" cy="407484"/>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約4,000台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テキスト ボックス 23">
            <a:extLst>
              <a:ext uri="{FF2B5EF4-FFF2-40B4-BE49-F238E27FC236}">
                <a16:creationId xmlns:a16="http://schemas.microsoft.com/office/drawing/2014/main" id="{2AF558FE-B215-154F-9875-F252F84CB537}"/>
              </a:ext>
            </a:extLst>
          </p:cNvPr>
          <p:cNvSpPr txBox="1"/>
          <p:nvPr/>
        </p:nvSpPr>
        <p:spPr>
          <a:xfrm>
            <a:off x="1324574" y="8121591"/>
            <a:ext cx="7892075" cy="1161087"/>
          </a:xfrm>
          <a:prstGeom prst="rect">
            <a:avLst/>
          </a:prstGeom>
          <a:noFill/>
        </p:spPr>
        <p:txBody>
          <a:bodyPr wrap="square">
            <a:spAutoFit/>
          </a:bodyPr>
          <a:lstStyle/>
          <a:p>
            <a:pPr>
              <a:lnSpc>
                <a:spcPct val="150000"/>
              </a:lnSpc>
            </a:pPr>
            <a:r>
              <a:rPr lang="ja-JP" altLang="en-US" sz="1600" kern="0" spc="150">
                <a:solidFill>
                  <a:schemeClr val="bg1"/>
                </a:solidFill>
                <a:latin typeface="Noto Serif JP Regular" pitchFamily="34" charset="0"/>
                <a:ea typeface="Noto Serif JP Regular" pitchFamily="34" charset="-122"/>
                <a:cs typeface="Noto Serif JP Regular" pitchFamily="34" charset="-120"/>
              </a:rPr>
              <a:t>北海道</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札幌を除く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、岩手県、宮城県、秋田県、福島県、茨城県、栃木県、群馬県、新潟県、長野県、岐阜県、静岡県、愛知県</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名古屋を除く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、三重県滋賀県、奈良県、広島県、愛媛県、佐賀県、長崎県、熊本県、沖縄県</a:t>
            </a:r>
            <a:endParaRPr lang="ja-JP" altLang="en-US"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108151</TotalTime>
  <Words>7382</Words>
  <Application>Microsoft Macintosh PowerPoint</Application>
  <PresentationFormat>ユーザー設定</PresentationFormat>
  <Paragraphs>1460</Paragraphs>
  <Slides>44</Slides>
  <Notes>44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44</vt:i4>
      </vt:variant>
    </vt:vector>
  </HeadingPairs>
  <TitlesOfParts>
    <vt:vector size="56" baseType="lpstr">
      <vt:lpstr>Noto Serif JP Medium</vt:lpstr>
      <vt:lpstr>Noto Serif JP</vt:lpstr>
      <vt:lpstr>システムフォント（レギュラー）</vt:lpstr>
      <vt:lpstr>Calibri</vt:lpstr>
      <vt:lpstr>Noto Serif JP SemiBold</vt:lpstr>
      <vt:lpstr>Noto Serif JP Light</vt:lpstr>
      <vt:lpstr>Noto Serif JP Bold</vt:lpstr>
      <vt:lpstr>游ゴシック</vt:lpstr>
      <vt:lpstr>Noto Sans JP Light</vt:lpstr>
      <vt:lpstr>Arial</vt:lpstr>
      <vt:lpstr>Noto Serif JP Regular</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Kanzaki Ryohei</cp:lastModifiedBy>
  <cp:revision>121</cp:revision>
  <dcterms:created xsi:type="dcterms:W3CDTF">2022-05-29T09:30:28Z</dcterms:created>
  <dcterms:modified xsi:type="dcterms:W3CDTF">2023-04-26T05:40:33Z</dcterms:modified>
</cp:coreProperties>
</file>