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312" r:id="rId2"/>
    <p:sldId id="301" r:id="rId3"/>
    <p:sldId id="314" r:id="rId4"/>
  </p:sldIdLst>
  <p:sldSz cx="18288000" cy="10287000"/>
  <p:notesSz cx="10287000" cy="18288000"/>
  <p:embeddedFontLst>
    <p:embeddedFont>
      <p:font typeface="Noto Sans JP Light" panose="020B0300000000000000" pitchFamily="34" charset="-128"/>
      <p:regular r:id="rId6"/>
    </p:embeddedFont>
    <p:embeddedFont>
      <p:font typeface="Noto Serif JP" panose="02020400000000000000" charset="-128"/>
      <p:regular r:id="rId7"/>
      <p:bold r:id="rId8"/>
    </p:embeddedFont>
    <p:embeddedFont>
      <p:font typeface="Noto Serif JP Medium" panose="02020500000000000000" pitchFamily="18" charset="-128"/>
      <p:regular r:id="rId9"/>
      <p:bold r:id="rId10"/>
      <p:italic r:id="rId11"/>
      <p:boldItalic r:id="rId12"/>
    </p:embeddedFont>
    <p:embeddedFont>
      <p:font typeface="Noto Serif JP Regular" panose="02000000000000000000" charset="-120"/>
      <p:regular r:id="rId13"/>
      <p:bold r:id="rId14"/>
    </p:embeddedFont>
    <p:embeddedFont>
      <p:font typeface="Noto Serif JP SemiBold" panose="02020600000000000000" pitchFamily="18" charset="-128"/>
      <p:regular r:id="rId15"/>
      <p:bold r:id="rId16"/>
    </p:embeddedFont>
    <p:embeddedFont>
      <p:font typeface="Meiryo" panose="020B0604030504040204" pitchFamily="34" charset="-128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游ゴシック" panose="020B0400000000000000" pitchFamily="34" charset="-128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63D"/>
    <a:srgbClr val="02022E"/>
    <a:srgbClr val="C4C4C4"/>
    <a:srgbClr val="2F3B6C"/>
    <a:srgbClr val="BCA46F"/>
    <a:srgbClr val="A48C59"/>
    <a:srgbClr val="F2E8D3"/>
    <a:srgbClr val="C9A75F"/>
    <a:srgbClr val="EAD3A3"/>
    <a:srgbClr val="F0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E141A-612D-4C52-ADDD-3E358A92D056}" v="755" dt="2023-09-27T09:41:3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32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kuya Sanai" userId="k9Tx2HGmuZ3gryx7ESlpVS+DR9KgMOWUwe4kpnFPkro=" providerId="None" clId="Web-{432E141A-612D-4C52-ADDD-3E358A92D056}"/>
    <pc:docChg chg="modSld">
      <pc:chgData name="Takuya Sanai" userId="k9Tx2HGmuZ3gryx7ESlpVS+DR9KgMOWUwe4kpnFPkro=" providerId="None" clId="Web-{432E141A-612D-4C52-ADDD-3E358A92D056}" dt="2023-09-27T09:41:26.276" v="458" actId="20577"/>
      <pc:docMkLst>
        <pc:docMk/>
      </pc:docMkLst>
      <pc:sldChg chg="modSp">
        <pc:chgData name="Takuya Sanai" userId="k9Tx2HGmuZ3gryx7ESlpVS+DR9KgMOWUwe4kpnFPkro=" providerId="None" clId="Web-{432E141A-612D-4C52-ADDD-3E358A92D056}" dt="2023-09-27T06:50:44.681" v="127" actId="20577"/>
        <pc:sldMkLst>
          <pc:docMk/>
          <pc:sldMk cId="3868983919" sldId="301"/>
        </pc:sldMkLst>
        <pc:spChg chg="mod">
          <ac:chgData name="Takuya Sanai" userId="k9Tx2HGmuZ3gryx7ESlpVS+DR9KgMOWUwe4kpnFPkro=" providerId="None" clId="Web-{432E141A-612D-4C52-ADDD-3E358A92D056}" dt="2023-09-27T06:50:44.681" v="127" actId="20577"/>
          <ac:spMkLst>
            <pc:docMk/>
            <pc:sldMk cId="3868983919" sldId="301"/>
            <ac:spMk id="139" creationId="{05FF318D-45BB-F312-1B98-7D32FD8F9EA4}"/>
          </ac:spMkLst>
        </pc:spChg>
      </pc:sldChg>
      <pc:sldChg chg="addSp delSp modSp">
        <pc:chgData name="Takuya Sanai" userId="k9Tx2HGmuZ3gryx7ESlpVS+DR9KgMOWUwe4kpnFPkro=" providerId="None" clId="Web-{432E141A-612D-4C52-ADDD-3E358A92D056}" dt="2023-09-27T09:41:26.276" v="458" actId="20577"/>
        <pc:sldMkLst>
          <pc:docMk/>
          <pc:sldMk cId="1816071030" sldId="312"/>
        </pc:sldMkLst>
        <pc:spChg chg="add del mod">
          <ac:chgData name="Takuya Sanai" userId="k9Tx2HGmuZ3gryx7ESlpVS+DR9KgMOWUwe4kpnFPkro=" providerId="None" clId="Web-{432E141A-612D-4C52-ADDD-3E358A92D056}" dt="2023-09-27T07:31:36.647" v="160"/>
          <ac:spMkLst>
            <pc:docMk/>
            <pc:sldMk cId="1816071030" sldId="312"/>
            <ac:spMk id="2" creationId="{30168D25-F1CA-C9ED-786E-ECF803ACDD32}"/>
          </ac:spMkLst>
        </pc:spChg>
        <pc:spChg chg="add del">
          <ac:chgData name="Takuya Sanai" userId="k9Tx2HGmuZ3gryx7ESlpVS+DR9KgMOWUwe4kpnFPkro=" providerId="None" clId="Web-{432E141A-612D-4C52-ADDD-3E358A92D056}" dt="2023-09-27T08:46:41.439" v="372"/>
          <ac:spMkLst>
            <pc:docMk/>
            <pc:sldMk cId="1816071030" sldId="312"/>
            <ac:spMk id="2" creationId="{B6DC1AAC-E7F4-2E55-6EAF-96F983D45ED4}"/>
          </ac:spMkLst>
        </pc:spChg>
        <pc:spChg chg="add del mod">
          <ac:chgData name="Takuya Sanai" userId="k9Tx2HGmuZ3gryx7ESlpVS+DR9KgMOWUwe4kpnFPkro=" providerId="None" clId="Web-{432E141A-612D-4C52-ADDD-3E358A92D056}" dt="2023-09-27T08:42:42.509" v="315"/>
          <ac:spMkLst>
            <pc:docMk/>
            <pc:sldMk cId="1816071030" sldId="312"/>
            <ac:spMk id="3" creationId="{84C46D01-9D7F-74F9-975C-A4EEC8738CEE}"/>
          </ac:spMkLst>
        </pc:spChg>
        <pc:spChg chg="add mod">
          <ac:chgData name="Takuya Sanai" userId="k9Tx2HGmuZ3gryx7ESlpVS+DR9KgMOWUwe4kpnFPkro=" providerId="None" clId="Web-{432E141A-612D-4C52-ADDD-3E358A92D056}" dt="2023-09-27T09:41:26.276" v="458" actId="20577"/>
          <ac:spMkLst>
            <pc:docMk/>
            <pc:sldMk cId="1816071030" sldId="312"/>
            <ac:spMk id="8" creationId="{880092DE-3462-D2D4-5F53-0FC0605C251F}"/>
          </ac:spMkLst>
        </pc:spChg>
        <pc:spChg chg="mod">
          <ac:chgData name="Takuya Sanai" userId="k9Tx2HGmuZ3gryx7ESlpVS+DR9KgMOWUwe4kpnFPkro=" providerId="None" clId="Web-{432E141A-612D-4C52-ADDD-3E358A92D056}" dt="2023-09-27T08:50:08.384" v="415" actId="1076"/>
          <ac:spMkLst>
            <pc:docMk/>
            <pc:sldMk cId="1816071030" sldId="312"/>
            <ac:spMk id="10" creationId="{00000000-0000-0000-0000-000000000000}"/>
          </ac:spMkLst>
        </pc:spChg>
        <pc:spChg chg="mod">
          <ac:chgData name="Takuya Sanai" userId="k9Tx2HGmuZ3gryx7ESlpVS+DR9KgMOWUwe4kpnFPkro=" providerId="None" clId="Web-{432E141A-612D-4C52-ADDD-3E358A92D056}" dt="2023-09-27T08:49:59.181" v="412" actId="1076"/>
          <ac:spMkLst>
            <pc:docMk/>
            <pc:sldMk cId="1816071030" sldId="312"/>
            <ac:spMk id="23" creationId="{71AE04ED-7205-C0EF-D14E-EF5E2CB059FB}"/>
          </ac:spMkLst>
        </pc:spChg>
        <pc:spChg chg="mod">
          <ac:chgData name="Takuya Sanai" userId="k9Tx2HGmuZ3gryx7ESlpVS+DR9KgMOWUwe4kpnFPkro=" providerId="None" clId="Web-{432E141A-612D-4C52-ADDD-3E358A92D056}" dt="2023-09-27T08:59:01.607" v="457" actId="20577"/>
          <ac:spMkLst>
            <pc:docMk/>
            <pc:sldMk cId="1816071030" sldId="312"/>
            <ac:spMk id="25" creationId="{D4D73B04-5E55-31D2-5072-0C6CAECAE214}"/>
          </ac:spMkLst>
        </pc:spChg>
        <pc:spChg chg="mod">
          <ac:chgData name="Takuya Sanai" userId="k9Tx2HGmuZ3gryx7ESlpVS+DR9KgMOWUwe4kpnFPkro=" providerId="None" clId="Web-{432E141A-612D-4C52-ADDD-3E358A92D056}" dt="2023-09-27T08:58:55.716" v="453" actId="20577"/>
          <ac:spMkLst>
            <pc:docMk/>
            <pc:sldMk cId="1816071030" sldId="312"/>
            <ac:spMk id="46" creationId="{D1660043-3E6A-4D47-A612-F5DDAAAFA284}"/>
          </ac:spMkLst>
        </pc:spChg>
        <pc:picChg chg="mod">
          <ac:chgData name="Takuya Sanai" userId="k9Tx2HGmuZ3gryx7ESlpVS+DR9KgMOWUwe4kpnFPkro=" providerId="None" clId="Web-{432E141A-612D-4C52-ADDD-3E358A92D056}" dt="2023-09-27T08:50:18.822" v="418" actId="1076"/>
          <ac:picMkLst>
            <pc:docMk/>
            <pc:sldMk cId="1816071030" sldId="312"/>
            <ac:picMk id="6" creationId="{17522E3A-C9BA-E0FA-5FAA-3295555FC7A4}"/>
          </ac:picMkLst>
        </pc:picChg>
        <pc:picChg chg="mod">
          <ac:chgData name="Takuya Sanai" userId="k9Tx2HGmuZ3gryx7ESlpVS+DR9KgMOWUwe4kpnFPkro=" providerId="None" clId="Web-{432E141A-612D-4C52-ADDD-3E358A92D056}" dt="2023-09-27T08:50:08.353" v="414" actId="1076"/>
          <ac:picMkLst>
            <pc:docMk/>
            <pc:sldMk cId="1816071030" sldId="312"/>
            <ac:picMk id="7" creationId="{00000000-0000-0000-0000-000000000000}"/>
          </ac:picMkLst>
        </pc:picChg>
        <pc:picChg chg="mod">
          <ac:chgData name="Takuya Sanai" userId="k9Tx2HGmuZ3gryx7ESlpVS+DR9KgMOWUwe4kpnFPkro=" providerId="None" clId="Web-{432E141A-612D-4C52-ADDD-3E358A92D056}" dt="2023-09-27T08:49:59.150" v="411" actId="1076"/>
          <ac:picMkLst>
            <pc:docMk/>
            <pc:sldMk cId="1816071030" sldId="312"/>
            <ac:picMk id="21" creationId="{C9EDB70B-34D5-513E-332F-336C819C0F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0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9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0" descr="preencoded.png">
            <a:extLst>
              <a:ext uri="{FF2B5EF4-FFF2-40B4-BE49-F238E27FC236}">
                <a16:creationId xmlns:a16="http://schemas.microsoft.com/office/drawing/2014/main" id="{1D8B1F93-A4C4-9089-6034-0039D5F65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3" name="Object29">
            <a:extLst>
              <a:ext uri="{FF2B5EF4-FFF2-40B4-BE49-F238E27FC236}">
                <a16:creationId xmlns:a16="http://schemas.microsoft.com/office/drawing/2014/main" id="{7CB33101-581B-8363-A2EC-A2153C46C2D2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2023.10 </a:t>
            </a:r>
            <a:endParaRPr lang="en-US" sz="975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FABE64-0CBC-09B1-1715-5C8E667DE0B7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5" name="Object29">
            <a:extLst>
              <a:ext uri="{FF2B5EF4-FFF2-40B4-BE49-F238E27FC236}">
                <a16:creationId xmlns:a16="http://schemas.microsoft.com/office/drawing/2014/main" id="{1FB02405-E265-D3B5-6A69-29CAEF6F5E81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24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.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03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 </a:t>
            </a:r>
            <a:endParaRPr lang="en-US" sz="975" dirty="0"/>
          </a:p>
        </p:txBody>
      </p:sp>
      <p:sp>
        <p:nvSpPr>
          <p:cNvPr id="7" name="Object29">
            <a:extLst>
              <a:ext uri="{FF2B5EF4-FFF2-40B4-BE49-F238E27FC236}">
                <a16:creationId xmlns:a16="http://schemas.microsoft.com/office/drawing/2014/main" id="{8A46B89E-BFCD-1E10-B84F-5D103F36DD32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FEA79CBC-D684-8935-7146-D17CBAEF4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E31B22D-BF8A-510B-2D7D-6DB9D5BA1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chemeClr val="bg1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03532635-3568-7020-E520-5E4884E8A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chemeClr val="bg1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E418EF-E00B-52DC-C568-7F8261CA9955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bg>
      <p:bgPr>
        <a:solidFill>
          <a:srgbClr val="020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 descr="preencoded.png">
            <a:extLst>
              <a:ext uri="{FF2B5EF4-FFF2-40B4-BE49-F238E27FC236}">
                <a16:creationId xmlns:a16="http://schemas.microsoft.com/office/drawing/2014/main" id="{D94AC244-84F2-571E-230A-1B0F83738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88F9AD-59B7-658F-F03B-D76ADB1AB24A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15" name="Object 1" descr="preencoded.png">
            <a:extLst>
              <a:ext uri="{FF2B5EF4-FFF2-40B4-BE49-F238E27FC236}">
                <a16:creationId xmlns:a16="http://schemas.microsoft.com/office/drawing/2014/main" id="{5F67EF2F-5AA7-1AAE-D68F-6D8847C188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BCEEBD71-B159-E39F-6824-CD9641B6F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rgbClr val="02022E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EDC577A8-107B-B170-8F65-FF52A1ED0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rgbClr val="02022E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284AB7A-F41D-4F2C-F028-EC730D28AFF8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Object29">
            <a:extLst>
              <a:ext uri="{FF2B5EF4-FFF2-40B4-BE49-F238E27FC236}">
                <a16:creationId xmlns:a16="http://schemas.microsoft.com/office/drawing/2014/main" id="{03F86C83-988B-8988-385B-CAFCC1C3BB16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10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 </a:t>
            </a:r>
            <a:endParaRPr lang="en-US" sz="975" dirty="0"/>
          </a:p>
        </p:txBody>
      </p:sp>
      <p:sp>
        <p:nvSpPr>
          <p:cNvPr id="13" name="Object29">
            <a:extLst>
              <a:ext uri="{FF2B5EF4-FFF2-40B4-BE49-F238E27FC236}">
                <a16:creationId xmlns:a16="http://schemas.microsoft.com/office/drawing/2014/main" id="{70E64C3A-8CB0-50BD-BC2C-066F15D02AC8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24.03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 </a:t>
            </a:r>
            <a:endParaRPr lang="en-US" sz="975" dirty="0"/>
          </a:p>
        </p:txBody>
      </p:sp>
      <p:sp>
        <p:nvSpPr>
          <p:cNvPr id="14" name="Object29">
            <a:extLst>
              <a:ext uri="{FF2B5EF4-FFF2-40B4-BE49-F238E27FC236}">
                <a16:creationId xmlns:a16="http://schemas.microsoft.com/office/drawing/2014/main" id="{E77E0FAD-EAC0-16E5-498F-C27E1B18FE81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1720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8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266700"/>
            <a:ext cx="386507" cy="386497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3291" y="4319351"/>
            <a:ext cx="863798" cy="409958"/>
          </a:xfrm>
          <a:prstGeom prst="rect">
            <a:avLst/>
          </a:prstGeom>
        </p:spPr>
      </p:pic>
      <p:sp>
        <p:nvSpPr>
          <p:cNvPr id="10" name="Object9"/>
          <p:cNvSpPr/>
          <p:nvPr/>
        </p:nvSpPr>
        <p:spPr>
          <a:xfrm>
            <a:off x="1690591" y="4240863"/>
            <a:ext cx="3088025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Regular"/>
              </a:rPr>
              <a:t>配信セグメント</a:t>
            </a:r>
            <a:endParaRPr lang="en-US" sz="32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46" name="Object14">
            <a:extLst>
              <a:ext uri="{FF2B5EF4-FFF2-40B4-BE49-F238E27FC236}">
                <a16:creationId xmlns:a16="http://schemas.microsoft.com/office/drawing/2014/main" id="{D1660043-3E6A-4D47-A612-F5DDAAAFA284}"/>
              </a:ext>
            </a:extLst>
          </p:cNvPr>
          <p:cNvSpPr/>
          <p:nvPr/>
        </p:nvSpPr>
        <p:spPr>
          <a:xfrm>
            <a:off x="1690342" y="5090371"/>
            <a:ext cx="9440425" cy="2472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① 性別</a:t>
            </a: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（男性・女性</a:t>
            </a:r>
            <a:r>
              <a:rPr lang="en-US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）</a:t>
            </a:r>
            <a:endParaRPr lang="en-US" sz="2000" kern="0" spc="240" dirty="0">
              <a:solidFill>
                <a:schemeClr val="bg1"/>
              </a:solidFill>
              <a:latin typeface="Noto Serif JP"/>
              <a:ea typeface="Noto Serif JP"/>
            </a:endParaRPr>
          </a:p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②</a:t>
            </a:r>
            <a:r>
              <a:rPr lang="en-US" altLang="ja-JP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 </a:t>
            </a:r>
            <a:r>
              <a:rPr lang="ja-JP" altLang="en-US" sz="2400" kern="0" spc="240">
                <a:solidFill>
                  <a:schemeClr val="bg1"/>
                </a:solidFill>
                <a:latin typeface="Noto Serif JP"/>
                <a:ea typeface="Noto Serif JP"/>
              </a:rPr>
              <a:t>年代</a:t>
            </a:r>
            <a:endParaRPr lang="en-US" sz="2400" kern="0" spc="24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20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30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40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50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代以上）</a:t>
            </a:r>
            <a:endParaRPr lang="en-US" sz="2000" kern="0" spc="24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en-US" sz="2400" dirty="0">
                <a:solidFill>
                  <a:schemeClr val="bg1"/>
                </a:solidFill>
                <a:latin typeface="Noto Serif JP"/>
                <a:ea typeface="Noto Serif JP"/>
              </a:rPr>
              <a:t>③ 乗車回数</a:t>
            </a:r>
          </a:p>
          <a:p>
            <a:pPr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　（1週間あたりの乗車頻度）</a:t>
            </a:r>
            <a:endParaRPr lang="en-US" dirty="0">
              <a:solidFill>
                <a:schemeClr val="bg1"/>
              </a:solidFill>
            </a:endParaRPr>
          </a:p>
          <a:p>
            <a:pPr algn="l"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①〜③のセグメント掛け合わせや、①〜③を選択した上で</a:t>
            </a:r>
            <a:r>
              <a:rPr lang="ja-JP" altLang="en-US" sz="1600">
                <a:solidFill>
                  <a:schemeClr val="bg1"/>
                </a:solidFill>
                <a:latin typeface="Noto Serif JP"/>
                <a:ea typeface="Noto Serif JP"/>
              </a:rPr>
              <a:t>都道府県単位に指定した配信も可能です</a:t>
            </a:r>
            <a:endParaRPr lang="en-US" altLang="ja-JP" sz="16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21" name="Object 6" descr="preencoded.png">
            <a:extLst>
              <a:ext uri="{FF2B5EF4-FFF2-40B4-BE49-F238E27FC236}">
                <a16:creationId xmlns:a16="http://schemas.microsoft.com/office/drawing/2014/main" id="{C9EDB70B-34D5-513E-332F-336C819C0F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6744" y="2043823"/>
            <a:ext cx="863798" cy="409958"/>
          </a:xfrm>
          <a:prstGeom prst="rect">
            <a:avLst/>
          </a:prstGeom>
        </p:spPr>
      </p:pic>
      <p:sp>
        <p:nvSpPr>
          <p:cNvPr id="23" name="Object9">
            <a:extLst>
              <a:ext uri="{FF2B5EF4-FFF2-40B4-BE49-F238E27FC236}">
                <a16:creationId xmlns:a16="http://schemas.microsoft.com/office/drawing/2014/main" id="{71AE04ED-7205-C0EF-D14E-EF5E2CB059FB}"/>
              </a:ext>
            </a:extLst>
          </p:cNvPr>
          <p:cNvSpPr/>
          <p:nvPr/>
        </p:nvSpPr>
        <p:spPr>
          <a:xfrm>
            <a:off x="1694044" y="1965335"/>
            <a:ext cx="2059859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t>配信対象者</a:t>
            </a:r>
          </a:p>
        </p:txBody>
      </p:sp>
      <p:sp>
        <p:nvSpPr>
          <p:cNvPr id="25" name="Object14">
            <a:extLst>
              <a:ext uri="{FF2B5EF4-FFF2-40B4-BE49-F238E27FC236}">
                <a16:creationId xmlns:a16="http://schemas.microsoft.com/office/drawing/2014/main" id="{D4D73B04-5E55-31D2-5072-0C6CAECAE214}"/>
              </a:ext>
            </a:extLst>
          </p:cNvPr>
          <p:cNvSpPr/>
          <p:nvPr/>
        </p:nvSpPr>
        <p:spPr>
          <a:xfrm>
            <a:off x="1690343" y="2726456"/>
            <a:ext cx="14997662" cy="677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000" kern="0" spc="240" dirty="0" err="1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タクシーアプリ「GO</a:t>
            </a:r>
            <a:r>
              <a:rPr lang="en-US" sz="20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」</a:t>
            </a:r>
            <a:r>
              <a:rPr lang="ja-JP" altLang="en-US" sz="20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でタクシーを配車したお客様（※）</a:t>
            </a:r>
            <a:endParaRPr lang="ja-JP">
              <a:solidFill>
                <a:schemeClr val="bg1"/>
              </a:solidFill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お客様から予め利用同意を得ているアプリ利用情報のみを用いて、適正に広告の最適化を行います。</a:t>
            </a:r>
            <a:endParaRPr lang="ja-JP" altLang="en-US" sz="16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  <p:sp>
        <p:nvSpPr>
          <p:cNvPr id="5" name="テキスト プレースホルダー 52">
            <a:extLst>
              <a:ext uri="{FF2B5EF4-FFF2-40B4-BE49-F238E27FC236}">
                <a16:creationId xmlns:a16="http://schemas.microsoft.com/office/drawing/2014/main" id="{0FCF7FDD-3B17-A420-D2EA-0EE4F64443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4" y="129266"/>
            <a:ext cx="9181448" cy="639762"/>
          </a:xfrm>
        </p:spPr>
        <p:txBody>
          <a:bodyPr/>
          <a:lstStyle/>
          <a:p>
            <a:r>
              <a:rPr lang="en-US" altLang="ja-JP" dirty="0"/>
              <a:t>Tokyo Prime</a:t>
            </a:r>
            <a:r>
              <a:rPr lang="ja-JP" altLang="en-US"/>
              <a:t>でターゲティング配信を開始</a:t>
            </a: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17522E3A-C9BA-E0FA-5FAA-3295555FC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4645" y="2332724"/>
            <a:ext cx="5521663" cy="5619998"/>
          </a:xfrm>
          <a:prstGeom prst="rect">
            <a:avLst/>
          </a:prstGeom>
        </p:spPr>
      </p:pic>
      <p:sp>
        <p:nvSpPr>
          <p:cNvPr id="8" name="Object14">
            <a:extLst>
              <a:ext uri="{FF2B5EF4-FFF2-40B4-BE49-F238E27FC236}">
                <a16:creationId xmlns:a16="http://schemas.microsoft.com/office/drawing/2014/main" id="{880092DE-3462-D2D4-5F53-0FC0605C251F}"/>
              </a:ext>
            </a:extLst>
          </p:cNvPr>
          <p:cNvSpPr/>
          <p:nvPr/>
        </p:nvSpPr>
        <p:spPr>
          <a:xfrm>
            <a:off x="215785" y="9244174"/>
            <a:ext cx="14997662" cy="31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ja-JP" altLang="en-US" sz="14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※広告の最適化を希望されないお客様に対しては、GOアプリ上でオプトアウトできる手段を提供しています。</a:t>
            </a:r>
            <a:endParaRPr lang="ja-JP" altLang="en-US" sz="14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  <p:sp>
        <p:nvSpPr>
          <p:cNvPr id="3" name="Object14">
            <a:extLst>
              <a:ext uri="{FF2B5EF4-FFF2-40B4-BE49-F238E27FC236}">
                <a16:creationId xmlns:a16="http://schemas.microsoft.com/office/drawing/2014/main" id="{F1D9D8B5-89EC-6047-4CCA-70147E115F08}"/>
              </a:ext>
            </a:extLst>
          </p:cNvPr>
          <p:cNvSpPr/>
          <p:nvPr/>
        </p:nvSpPr>
        <p:spPr>
          <a:xfrm>
            <a:off x="14915214" y="9837450"/>
            <a:ext cx="2188564" cy="330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2023.11.29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時点</a:t>
            </a:r>
            <a:endParaRPr lang="ja-JP" altLang="en-US" sz="12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07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ject119"/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Targeting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291280" cy="63976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es-ES" altLang="ja-JP" dirty="0">
                <a:latin typeface="Noto Serif JP SemiBold"/>
                <a:ea typeface="Noto Serif JP SemiBold"/>
              </a:rPr>
              <a:t>Targeting Ads</a:t>
            </a:r>
            <a:r>
              <a:rPr lang="ja-JP" altLang="en-US">
                <a:latin typeface="Noto Serif JP SemiBold"/>
                <a:ea typeface="Noto Serif JP SemiBold"/>
              </a:rPr>
              <a:t>メニュー</a:t>
            </a:r>
          </a:p>
        </p:txBody>
      </p:sp>
      <p:sp>
        <p:nvSpPr>
          <p:cNvPr id="5" name="Object119">
            <a:extLst>
              <a:ext uri="{FF2B5EF4-FFF2-40B4-BE49-F238E27FC236}">
                <a16:creationId xmlns:a16="http://schemas.microsoft.com/office/drawing/2014/main" id="{3D63A57F-E804-8EC4-352D-330620BB7E29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3B4F71B-E05D-FDD6-DCC1-5EF6E1589C64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E111412-A731-3C3E-D64F-CB60FC17CAB2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12A1722-54A4-C959-C20C-F5EDC839676C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A19D54-A138-F7A7-AADC-8E11AB60E877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AFCCCBD5-4769-5A73-EEA3-30FBF2199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84421"/>
              </p:ext>
            </p:extLst>
          </p:nvPr>
        </p:nvGraphicFramePr>
        <p:xfrm>
          <a:off x="1222323" y="2383705"/>
          <a:ext cx="15811994" cy="4773164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691753117"/>
                    </a:ext>
                  </a:extLst>
                </a:gridCol>
                <a:gridCol w="2203602">
                  <a:extLst>
                    <a:ext uri="{9D8B030D-6E8A-4147-A177-3AD203B41FA5}">
                      <a16:colId xmlns:a16="http://schemas.microsoft.com/office/drawing/2014/main" val="11231637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700024228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281946585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778216179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4004595305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07581467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2734998914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3360418128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1481509761"/>
                    </a:ext>
                  </a:extLst>
                </a:gridCol>
              </a:tblGrid>
              <a:tr h="56927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88143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性別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287570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31667"/>
                  </a:ext>
                </a:extLst>
              </a:tr>
              <a:tr h="5254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年代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9632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0065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85332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38399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乗車回数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週間あたりの乗車頻度）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2999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回目以降の乗車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952404"/>
                  </a:ext>
                </a:extLst>
              </a:tr>
            </a:tbl>
          </a:graphicData>
        </a:graphic>
      </p:graphicFrame>
      <p:sp>
        <p:nvSpPr>
          <p:cNvPr id="4" name="Object14">
            <a:extLst>
              <a:ext uri="{FF2B5EF4-FFF2-40B4-BE49-F238E27FC236}">
                <a16:creationId xmlns:a16="http://schemas.microsoft.com/office/drawing/2014/main" id="{09143FDC-B479-15A6-1FC3-EF499D657953}"/>
              </a:ext>
            </a:extLst>
          </p:cNvPr>
          <p:cNvSpPr/>
          <p:nvPr/>
        </p:nvSpPr>
        <p:spPr>
          <a:xfrm>
            <a:off x="14915214" y="9837450"/>
            <a:ext cx="2188564" cy="330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2023.11.29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時点</a:t>
            </a:r>
            <a:endParaRPr lang="ja-JP" altLang="en-US" sz="12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898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7799724" cy="639762"/>
          </a:xfrm>
        </p:spPr>
        <p:txBody>
          <a:bodyPr>
            <a:noAutofit/>
          </a:bodyPr>
          <a:lstStyle/>
          <a:p>
            <a:r>
              <a:rPr lang="en-US" altLang="ja-JP" dirty="0"/>
              <a:t>APPENDIX/</a:t>
            </a:r>
            <a:r>
              <a:rPr lang="ja-JP" altLang="en-US"/>
              <a:t>セグメント掛け合わせ例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AE210D4-AD25-D83D-DC6C-B8BAA51D4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363677"/>
              </p:ext>
            </p:extLst>
          </p:nvPr>
        </p:nvGraphicFramePr>
        <p:xfrm>
          <a:off x="1222323" y="2383704"/>
          <a:ext cx="15811993" cy="4773163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559385846"/>
                    </a:ext>
                  </a:extLst>
                </a:gridCol>
                <a:gridCol w="2203601">
                  <a:extLst>
                    <a:ext uri="{9D8B030D-6E8A-4147-A177-3AD203B41FA5}">
                      <a16:colId xmlns:a16="http://schemas.microsoft.com/office/drawing/2014/main" val="178907204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37916860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93598501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13525559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521885281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53480073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635373537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4222772110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3400266629"/>
                    </a:ext>
                  </a:extLst>
                </a:gridCol>
              </a:tblGrid>
              <a:tr h="64319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  <a:endParaRPr lang="ja-JP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65405"/>
                  </a:ext>
                </a:extLst>
              </a:tr>
              <a:tr h="51624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性年代別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888213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20472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36157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295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49535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06751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63333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96335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7727C6C-090D-AC36-EE69-9A6C1FF195C7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2822DF-692A-38CD-8B86-97C5ADAD4DEB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15B2B8A-F7AB-587D-7699-DABEE9EE9C56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EDA4EA-5866-57D0-01A7-687F3327695D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" name="Object119">
            <a:extLst>
              <a:ext uri="{FF2B5EF4-FFF2-40B4-BE49-F238E27FC236}">
                <a16:creationId xmlns:a16="http://schemas.microsoft.com/office/drawing/2014/main" id="{E0371B44-17BF-A8C9-92A6-77CCC06C8038}"/>
              </a:ext>
            </a:extLst>
          </p:cNvPr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Targeting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0" name="Object119">
            <a:extLst>
              <a:ext uri="{FF2B5EF4-FFF2-40B4-BE49-F238E27FC236}">
                <a16:creationId xmlns:a16="http://schemas.microsoft.com/office/drawing/2014/main" id="{63EBACD8-D8FD-5A94-162C-50A201704DB5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  <p:sp>
        <p:nvSpPr>
          <p:cNvPr id="2" name="Object14">
            <a:extLst>
              <a:ext uri="{FF2B5EF4-FFF2-40B4-BE49-F238E27FC236}">
                <a16:creationId xmlns:a16="http://schemas.microsoft.com/office/drawing/2014/main" id="{0F6DA1FD-746D-9C7C-0F79-8A3A4100E181}"/>
              </a:ext>
            </a:extLst>
          </p:cNvPr>
          <p:cNvSpPr/>
          <p:nvPr/>
        </p:nvSpPr>
        <p:spPr>
          <a:xfrm>
            <a:off x="14915214" y="9837450"/>
            <a:ext cx="2188564" cy="330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2023.11.29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時点</a:t>
            </a:r>
            <a:endParaRPr lang="ja-JP" altLang="en-US" sz="12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419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98364</TotalTime>
  <Words>818</Words>
  <Application>Microsoft Macintosh PowerPoint</Application>
  <PresentationFormat>ユーザー設定</PresentationFormat>
  <Paragraphs>139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4" baseType="lpstr">
      <vt:lpstr>システムフォント（レギュラー）</vt:lpstr>
      <vt:lpstr>Noto Serif JP Medium</vt:lpstr>
      <vt:lpstr>Arial</vt:lpstr>
      <vt:lpstr>Noto Serif JP Regular</vt:lpstr>
      <vt:lpstr>Noto Serif JP</vt:lpstr>
      <vt:lpstr>Calibri</vt:lpstr>
      <vt:lpstr>Noto Serif JP SemiBold</vt:lpstr>
      <vt:lpstr>Noto Sans JP Light</vt:lpstr>
      <vt:lpstr>Meiryo</vt:lpstr>
      <vt:lpstr>游ゴシック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yuta.tsukagoshi</cp:lastModifiedBy>
  <cp:revision>356</cp:revision>
  <dcterms:created xsi:type="dcterms:W3CDTF">2022-05-29T09:30:28Z</dcterms:created>
  <dcterms:modified xsi:type="dcterms:W3CDTF">2023-11-28T09:31:51Z</dcterms:modified>
</cp:coreProperties>
</file>