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5"/>
  </p:notesMasterIdLst>
  <p:sldIdLst>
    <p:sldId id="312" r:id="rId2"/>
    <p:sldId id="301" r:id="rId3"/>
    <p:sldId id="314" r:id="rId4"/>
  </p:sldIdLst>
  <p:sldSz cx="18288000" cy="10287000"/>
  <p:notesSz cx="10287000" cy="18288000"/>
  <p:embeddedFontLst>
    <p:embeddedFont>
      <p:font typeface="Noto Sans JP Light" panose="020B0600070205080204" charset="-128"/>
      <p:regular r:id="rId6"/>
    </p:embeddedFont>
    <p:embeddedFont>
      <p:font typeface="Noto Serif JP" panose="020B0600070205080204" charset="-128"/>
      <p:regular r:id="rId7"/>
      <p:bold r:id="rId8"/>
    </p:embeddedFont>
    <p:embeddedFont>
      <p:font typeface="Noto Serif JP Regular" panose="020B0600070205080204" charset="-128"/>
      <p:regular r:id="rId9"/>
      <p:bold r:id="rId10"/>
    </p:embeddedFont>
    <p:embeddedFont>
      <p:font typeface="Noto Serif JP SemiBold" panose="020B0600070205080204" charset="-128"/>
      <p:regular r:id="rId11"/>
      <p:bold r:id="rId12"/>
    </p:embeddedFont>
    <p:embeddedFont>
      <p:font typeface="Meiryo" panose="020B0604030504040204" pitchFamily="50" charset="-128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游ゴシック" panose="020B0400000000000000" pitchFamily="50" charset="-128"/>
      <p:regular r:id="rId21"/>
      <p:bold r:id="rId22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363D"/>
    <a:srgbClr val="02022E"/>
    <a:srgbClr val="C4C4C4"/>
    <a:srgbClr val="2F3B6C"/>
    <a:srgbClr val="BCA46F"/>
    <a:srgbClr val="A48C59"/>
    <a:srgbClr val="F2E8D3"/>
    <a:srgbClr val="C9A75F"/>
    <a:srgbClr val="EAD3A3"/>
    <a:srgbClr val="F0F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2E141A-612D-4C52-ADDD-3E358A92D056}" v="755" dt="2023-09-27T09:41:33.4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82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42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font" Target="fonts/font1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6.fntdata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font" Target="fonts/font1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1.fntdata"/><Relationship Id="rId20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24" Type="http://schemas.openxmlformats.org/officeDocument/2006/relationships/viewProps" Target="viewProps.xml"/><Relationship Id="rId5" Type="http://schemas.openxmlformats.org/officeDocument/2006/relationships/notesMaster" Target="notesMasters/notesMaster1.xml"/><Relationship Id="rId15" Type="http://schemas.openxmlformats.org/officeDocument/2006/relationships/font" Target="fonts/font10.fntdata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font" Target="fonts/font5.fntdata"/><Relationship Id="rId19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font" Target="fonts/font9.fntdata"/><Relationship Id="rId22" Type="http://schemas.openxmlformats.org/officeDocument/2006/relationships/font" Target="fonts/font17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kuya Sanai" userId="k9Tx2HGmuZ3gryx7ESlpVS+DR9KgMOWUwe4kpnFPkro=" providerId="None" clId="Web-{432E141A-612D-4C52-ADDD-3E358A92D056}"/>
    <pc:docChg chg="modSld">
      <pc:chgData name="Takuya Sanai" userId="k9Tx2HGmuZ3gryx7ESlpVS+DR9KgMOWUwe4kpnFPkro=" providerId="None" clId="Web-{432E141A-612D-4C52-ADDD-3E358A92D056}" dt="2023-09-27T09:41:26.276" v="458" actId="20577"/>
      <pc:docMkLst>
        <pc:docMk/>
      </pc:docMkLst>
      <pc:sldChg chg="modSp">
        <pc:chgData name="Takuya Sanai" userId="k9Tx2HGmuZ3gryx7ESlpVS+DR9KgMOWUwe4kpnFPkro=" providerId="None" clId="Web-{432E141A-612D-4C52-ADDD-3E358A92D056}" dt="2023-09-27T06:50:44.681" v="127" actId="20577"/>
        <pc:sldMkLst>
          <pc:docMk/>
          <pc:sldMk cId="3868983919" sldId="301"/>
        </pc:sldMkLst>
        <pc:spChg chg="mod">
          <ac:chgData name="Takuya Sanai" userId="k9Tx2HGmuZ3gryx7ESlpVS+DR9KgMOWUwe4kpnFPkro=" providerId="None" clId="Web-{432E141A-612D-4C52-ADDD-3E358A92D056}" dt="2023-09-27T06:50:44.681" v="127" actId="20577"/>
          <ac:spMkLst>
            <pc:docMk/>
            <pc:sldMk cId="3868983919" sldId="301"/>
            <ac:spMk id="139" creationId="{05FF318D-45BB-F312-1B98-7D32FD8F9EA4}"/>
          </ac:spMkLst>
        </pc:spChg>
      </pc:sldChg>
      <pc:sldChg chg="addSp delSp modSp">
        <pc:chgData name="Takuya Sanai" userId="k9Tx2HGmuZ3gryx7ESlpVS+DR9KgMOWUwe4kpnFPkro=" providerId="None" clId="Web-{432E141A-612D-4C52-ADDD-3E358A92D056}" dt="2023-09-27T09:41:26.276" v="458" actId="20577"/>
        <pc:sldMkLst>
          <pc:docMk/>
          <pc:sldMk cId="1816071030" sldId="312"/>
        </pc:sldMkLst>
        <pc:spChg chg="add del mod">
          <ac:chgData name="Takuya Sanai" userId="k9Tx2HGmuZ3gryx7ESlpVS+DR9KgMOWUwe4kpnFPkro=" providerId="None" clId="Web-{432E141A-612D-4C52-ADDD-3E358A92D056}" dt="2023-09-27T07:31:36.647" v="160"/>
          <ac:spMkLst>
            <pc:docMk/>
            <pc:sldMk cId="1816071030" sldId="312"/>
            <ac:spMk id="2" creationId="{30168D25-F1CA-C9ED-786E-ECF803ACDD32}"/>
          </ac:spMkLst>
        </pc:spChg>
        <pc:spChg chg="add del">
          <ac:chgData name="Takuya Sanai" userId="k9Tx2HGmuZ3gryx7ESlpVS+DR9KgMOWUwe4kpnFPkro=" providerId="None" clId="Web-{432E141A-612D-4C52-ADDD-3E358A92D056}" dt="2023-09-27T08:46:41.439" v="372"/>
          <ac:spMkLst>
            <pc:docMk/>
            <pc:sldMk cId="1816071030" sldId="312"/>
            <ac:spMk id="2" creationId="{B6DC1AAC-E7F4-2E55-6EAF-96F983D45ED4}"/>
          </ac:spMkLst>
        </pc:spChg>
        <pc:spChg chg="add del mod">
          <ac:chgData name="Takuya Sanai" userId="k9Tx2HGmuZ3gryx7ESlpVS+DR9KgMOWUwe4kpnFPkro=" providerId="None" clId="Web-{432E141A-612D-4C52-ADDD-3E358A92D056}" dt="2023-09-27T08:42:42.509" v="315"/>
          <ac:spMkLst>
            <pc:docMk/>
            <pc:sldMk cId="1816071030" sldId="312"/>
            <ac:spMk id="3" creationId="{84C46D01-9D7F-74F9-975C-A4EEC8738CEE}"/>
          </ac:spMkLst>
        </pc:spChg>
        <pc:spChg chg="add mod">
          <ac:chgData name="Takuya Sanai" userId="k9Tx2HGmuZ3gryx7ESlpVS+DR9KgMOWUwe4kpnFPkro=" providerId="None" clId="Web-{432E141A-612D-4C52-ADDD-3E358A92D056}" dt="2023-09-27T09:41:26.276" v="458" actId="20577"/>
          <ac:spMkLst>
            <pc:docMk/>
            <pc:sldMk cId="1816071030" sldId="312"/>
            <ac:spMk id="8" creationId="{880092DE-3462-D2D4-5F53-0FC0605C251F}"/>
          </ac:spMkLst>
        </pc:spChg>
        <pc:spChg chg="mod">
          <ac:chgData name="Takuya Sanai" userId="k9Tx2HGmuZ3gryx7ESlpVS+DR9KgMOWUwe4kpnFPkro=" providerId="None" clId="Web-{432E141A-612D-4C52-ADDD-3E358A92D056}" dt="2023-09-27T08:50:08.384" v="415" actId="1076"/>
          <ac:spMkLst>
            <pc:docMk/>
            <pc:sldMk cId="1816071030" sldId="312"/>
            <ac:spMk id="10" creationId="{00000000-0000-0000-0000-000000000000}"/>
          </ac:spMkLst>
        </pc:spChg>
        <pc:spChg chg="mod">
          <ac:chgData name="Takuya Sanai" userId="k9Tx2HGmuZ3gryx7ESlpVS+DR9KgMOWUwe4kpnFPkro=" providerId="None" clId="Web-{432E141A-612D-4C52-ADDD-3E358A92D056}" dt="2023-09-27T08:49:59.181" v="412" actId="1076"/>
          <ac:spMkLst>
            <pc:docMk/>
            <pc:sldMk cId="1816071030" sldId="312"/>
            <ac:spMk id="23" creationId="{71AE04ED-7205-C0EF-D14E-EF5E2CB059FB}"/>
          </ac:spMkLst>
        </pc:spChg>
        <pc:spChg chg="mod">
          <ac:chgData name="Takuya Sanai" userId="k9Tx2HGmuZ3gryx7ESlpVS+DR9KgMOWUwe4kpnFPkro=" providerId="None" clId="Web-{432E141A-612D-4C52-ADDD-3E358A92D056}" dt="2023-09-27T08:59:01.607" v="457" actId="20577"/>
          <ac:spMkLst>
            <pc:docMk/>
            <pc:sldMk cId="1816071030" sldId="312"/>
            <ac:spMk id="25" creationId="{D4D73B04-5E55-31D2-5072-0C6CAECAE214}"/>
          </ac:spMkLst>
        </pc:spChg>
        <pc:spChg chg="mod">
          <ac:chgData name="Takuya Sanai" userId="k9Tx2HGmuZ3gryx7ESlpVS+DR9KgMOWUwe4kpnFPkro=" providerId="None" clId="Web-{432E141A-612D-4C52-ADDD-3E358A92D056}" dt="2023-09-27T08:58:55.716" v="453" actId="20577"/>
          <ac:spMkLst>
            <pc:docMk/>
            <pc:sldMk cId="1816071030" sldId="312"/>
            <ac:spMk id="46" creationId="{D1660043-3E6A-4D47-A612-F5DDAAAFA284}"/>
          </ac:spMkLst>
        </pc:spChg>
        <pc:picChg chg="mod">
          <ac:chgData name="Takuya Sanai" userId="k9Tx2HGmuZ3gryx7ESlpVS+DR9KgMOWUwe4kpnFPkro=" providerId="None" clId="Web-{432E141A-612D-4C52-ADDD-3E358A92D056}" dt="2023-09-27T08:50:18.822" v="418" actId="1076"/>
          <ac:picMkLst>
            <pc:docMk/>
            <pc:sldMk cId="1816071030" sldId="312"/>
            <ac:picMk id="6" creationId="{17522E3A-C9BA-E0FA-5FAA-3295555FC7A4}"/>
          </ac:picMkLst>
        </pc:picChg>
        <pc:picChg chg="mod">
          <ac:chgData name="Takuya Sanai" userId="k9Tx2HGmuZ3gryx7ESlpVS+DR9KgMOWUwe4kpnFPkro=" providerId="None" clId="Web-{432E141A-612D-4C52-ADDD-3E358A92D056}" dt="2023-09-27T08:50:08.353" v="414" actId="1076"/>
          <ac:picMkLst>
            <pc:docMk/>
            <pc:sldMk cId="1816071030" sldId="312"/>
            <ac:picMk id="7" creationId="{00000000-0000-0000-0000-000000000000}"/>
          </ac:picMkLst>
        </pc:picChg>
        <pc:picChg chg="mod">
          <ac:chgData name="Takuya Sanai" userId="k9Tx2HGmuZ3gryx7ESlpVS+DR9KgMOWUwe4kpnFPkro=" providerId="None" clId="Web-{432E141A-612D-4C52-ADDD-3E358A92D056}" dt="2023-09-27T08:49:59.150" v="411" actId="1076"/>
          <ac:picMkLst>
            <pc:docMk/>
            <pc:sldMk cId="1816071030" sldId="312"/>
            <ac:picMk id="21" creationId="{C9EDB70B-34D5-513E-332F-336C819C0F9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25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706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592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990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bg>
      <p:bgPr>
        <a:solidFill>
          <a:srgbClr val="F0F2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0" descr="preencoded.png">
            <a:extLst>
              <a:ext uri="{FF2B5EF4-FFF2-40B4-BE49-F238E27FC236}">
                <a16:creationId xmlns:a16="http://schemas.microsoft.com/office/drawing/2014/main" id="{1D8B1F93-A4C4-9089-6034-0039D5F65D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06" y="9734550"/>
            <a:ext cx="18288000" cy="552450"/>
          </a:xfrm>
          <a:prstGeom prst="rect">
            <a:avLst/>
          </a:prstGeom>
        </p:spPr>
      </p:pic>
      <p:sp>
        <p:nvSpPr>
          <p:cNvPr id="3" name="Object29">
            <a:extLst>
              <a:ext uri="{FF2B5EF4-FFF2-40B4-BE49-F238E27FC236}">
                <a16:creationId xmlns:a16="http://schemas.microsoft.com/office/drawing/2014/main" id="{7CB33101-581B-8363-A2EC-A2153C46C2D2}"/>
              </a:ext>
            </a:extLst>
          </p:cNvPr>
          <p:cNvSpPr/>
          <p:nvPr userDrawn="1"/>
        </p:nvSpPr>
        <p:spPr>
          <a:xfrm>
            <a:off x="2207563" y="9920286"/>
            <a:ext cx="542925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b" anchorCtr="0"/>
          <a:lstStyle/>
          <a:p>
            <a:pPr algn="r">
              <a:lnSpc>
                <a:spcPts val="1125"/>
              </a:lnSpc>
            </a:pPr>
            <a:r>
              <a:rPr lang="en-US" sz="975" b="0" i="0" kern="0" spc="98" dirty="0">
                <a:solidFill>
                  <a:srgbClr val="E8E8E8"/>
                </a:solidFill>
                <a:latin typeface="Noto Serif JP Regular" pitchFamily="34" charset="0"/>
                <a:ea typeface="Noto Serif JP Regular" pitchFamily="34" charset="-122"/>
                <a:cs typeface="Noto Serif JP Regular" pitchFamily="34" charset="-120"/>
              </a:rPr>
              <a:t>2023.10 </a:t>
            </a:r>
            <a:endParaRPr lang="en-US" sz="975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AFABE64-0CBC-09B1-1715-5C8E667DE0B7}"/>
              </a:ext>
            </a:extLst>
          </p:cNvPr>
          <p:cNvSpPr txBox="1"/>
          <p:nvPr userDrawn="1"/>
        </p:nvSpPr>
        <p:spPr>
          <a:xfrm>
            <a:off x="17419900" y="9826108"/>
            <a:ext cx="457176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fld id="{0068F883-818B-A141-9227-76391F7789DF}" type="slidenum">
              <a:rPr kumimoji="1" lang="ja-JP" altLang="en-US" b="0" i="0" smtClean="0">
                <a:solidFill>
                  <a:schemeClr val="bg1"/>
                </a:solidFill>
                <a:latin typeface="Noto Serif JP" panose="02020400000000000000" pitchFamily="18" charset="-128"/>
                <a:ea typeface="Noto Serif JP" panose="02020400000000000000" pitchFamily="18" charset="-128"/>
              </a:rPr>
              <a:pPr algn="ctr"/>
              <a:t>‹#›</a:t>
            </a:fld>
            <a:endParaRPr kumimoji="1" lang="ja-JP" altLang="en-US" b="0" i="0">
              <a:solidFill>
                <a:schemeClr val="bg1"/>
              </a:solidFill>
              <a:latin typeface="Noto Serif JP" panose="02020400000000000000" pitchFamily="18" charset="-128"/>
              <a:ea typeface="Noto Serif JP" panose="02020400000000000000" pitchFamily="18" charset="-128"/>
            </a:endParaRPr>
          </a:p>
        </p:txBody>
      </p:sp>
      <p:sp>
        <p:nvSpPr>
          <p:cNvPr id="5" name="Object29">
            <a:extLst>
              <a:ext uri="{FF2B5EF4-FFF2-40B4-BE49-F238E27FC236}">
                <a16:creationId xmlns:a16="http://schemas.microsoft.com/office/drawing/2014/main" id="{1FB02405-E265-D3B5-6A69-29CAEF6F5E81}"/>
              </a:ext>
            </a:extLst>
          </p:cNvPr>
          <p:cNvSpPr/>
          <p:nvPr userDrawn="1"/>
        </p:nvSpPr>
        <p:spPr>
          <a:xfrm>
            <a:off x="2881606" y="9914674"/>
            <a:ext cx="542925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b" anchorCtr="0"/>
          <a:lstStyle/>
          <a:p>
            <a:pPr algn="r">
              <a:lnSpc>
                <a:spcPts val="1125"/>
              </a:lnSpc>
            </a:pPr>
            <a:r>
              <a:rPr lang="en-US" sz="975" b="0" i="0" kern="0" spc="98" dirty="0">
                <a:solidFill>
                  <a:srgbClr val="E8E8E8"/>
                </a:solidFill>
                <a:latin typeface="Noto Serif JP Regular" pitchFamily="34" charset="0"/>
                <a:ea typeface="Noto Serif JP Regular" pitchFamily="34" charset="-122"/>
                <a:cs typeface="Noto Serif JP Regular" pitchFamily="34" charset="-120"/>
              </a:rPr>
              <a:t>2023.12 </a:t>
            </a:r>
            <a:endParaRPr lang="en-US" sz="975" dirty="0"/>
          </a:p>
        </p:txBody>
      </p:sp>
      <p:sp>
        <p:nvSpPr>
          <p:cNvPr id="7" name="Object29">
            <a:extLst>
              <a:ext uri="{FF2B5EF4-FFF2-40B4-BE49-F238E27FC236}">
                <a16:creationId xmlns:a16="http://schemas.microsoft.com/office/drawing/2014/main" id="{8A46B89E-BFCD-1E10-B84F-5D103F36DD32}"/>
              </a:ext>
            </a:extLst>
          </p:cNvPr>
          <p:cNvSpPr/>
          <p:nvPr userDrawn="1"/>
        </p:nvSpPr>
        <p:spPr>
          <a:xfrm>
            <a:off x="2798158" y="9914757"/>
            <a:ext cx="45719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b" anchorCtr="0"/>
          <a:lstStyle/>
          <a:p>
            <a:pPr algn="l">
              <a:lnSpc>
                <a:spcPts val="1125"/>
              </a:lnSpc>
            </a:pPr>
            <a:r>
              <a:rPr lang="en-US" sz="975" dirty="0">
                <a:solidFill>
                  <a:schemeClr val="bg1"/>
                </a:solidFill>
              </a:rPr>
              <a:t>-</a:t>
            </a:r>
          </a:p>
        </p:txBody>
      </p:sp>
      <p:pic>
        <p:nvPicPr>
          <p:cNvPr id="8" name="Object 1" descr="preencoded.png">
            <a:extLst>
              <a:ext uri="{FF2B5EF4-FFF2-40B4-BE49-F238E27FC236}">
                <a16:creationId xmlns:a16="http://schemas.microsoft.com/office/drawing/2014/main" id="{FEA79CBC-D684-8935-7146-D17CBAEF45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2"/>
            <a:ext cx="18288000" cy="876300"/>
          </a:xfrm>
          <a:prstGeom prst="rect">
            <a:avLst/>
          </a:prstGeom>
        </p:spPr>
      </p:pic>
      <p:sp>
        <p:nvSpPr>
          <p:cNvPr id="14" name="テキスト プレースホルダー 13">
            <a:extLst>
              <a:ext uri="{FF2B5EF4-FFF2-40B4-BE49-F238E27FC236}">
                <a16:creationId xmlns:a16="http://schemas.microsoft.com/office/drawing/2014/main" id="{0E31B22D-BF8A-510B-2D7D-6DB9D5BA15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4805" y="129266"/>
            <a:ext cx="5725988" cy="63976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 b="1" i="0" spc="460" baseline="0">
                <a:solidFill>
                  <a:schemeClr val="bg1"/>
                </a:solidFill>
                <a:latin typeface="Noto Serif JP SemiBold" panose="02020400000000000000" pitchFamily="18" charset="-128"/>
                <a:ea typeface="Noto Serif JP SemiBold" panose="02020400000000000000" pitchFamily="18" charset="-128"/>
              </a:defRPr>
            </a:lvl1pPr>
          </a:lstStyle>
          <a:p>
            <a:pPr lvl="0"/>
            <a:r>
              <a:rPr kumimoji="1" lang="ja-JP" altLang="en-US"/>
              <a:t>マスター テキストの書式設</a:t>
            </a:r>
          </a:p>
        </p:txBody>
      </p: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03532635-3568-7020-E520-5E4884E8A6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752" y="127194"/>
            <a:ext cx="11229324" cy="63976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 b="0" i="0" spc="180" baseline="0">
                <a:solidFill>
                  <a:schemeClr val="bg1"/>
                </a:solidFill>
                <a:latin typeface="Noto Serif JP Medium" panose="02020400000000000000" pitchFamily="18" charset="-128"/>
                <a:ea typeface="Noto Serif JP Medium" panose="02020400000000000000" pitchFamily="18" charset="-128"/>
              </a:defRPr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1E418EF-E00B-52DC-C568-7F8261CA9955}"/>
              </a:ext>
            </a:extLst>
          </p:cNvPr>
          <p:cNvSpPr/>
          <p:nvPr userDrawn="1"/>
        </p:nvSpPr>
        <p:spPr>
          <a:xfrm rot="2693538">
            <a:off x="328572" y="290891"/>
            <a:ext cx="312365" cy="312365"/>
          </a:xfrm>
          <a:prstGeom prst="rect">
            <a:avLst/>
          </a:prstGeom>
          <a:solidFill>
            <a:srgbClr val="BCA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bg>
      <p:bgPr>
        <a:solidFill>
          <a:srgbClr val="0202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10" descr="preencoded.png">
            <a:extLst>
              <a:ext uri="{FF2B5EF4-FFF2-40B4-BE49-F238E27FC236}">
                <a16:creationId xmlns:a16="http://schemas.microsoft.com/office/drawing/2014/main" id="{D94AC244-84F2-571E-230A-1B0F83738C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06" y="9734550"/>
            <a:ext cx="18288000" cy="55245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A88F9AD-59B7-658F-F03B-D76ADB1AB24A}"/>
              </a:ext>
            </a:extLst>
          </p:cNvPr>
          <p:cNvSpPr txBox="1"/>
          <p:nvPr userDrawn="1"/>
        </p:nvSpPr>
        <p:spPr>
          <a:xfrm>
            <a:off x="17419900" y="9826108"/>
            <a:ext cx="457176" cy="36933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fld id="{0068F883-818B-A141-9227-76391F7789DF}" type="slidenum">
              <a:rPr kumimoji="1" lang="ja-JP" altLang="en-US" b="0" i="0" smtClean="0">
                <a:solidFill>
                  <a:schemeClr val="bg1"/>
                </a:solidFill>
                <a:latin typeface="Noto Serif JP" panose="02020400000000000000" pitchFamily="18" charset="-128"/>
                <a:ea typeface="Noto Serif JP" panose="02020400000000000000" pitchFamily="18" charset="-128"/>
              </a:rPr>
              <a:pPr algn="ctr"/>
              <a:t>‹#›</a:t>
            </a:fld>
            <a:endParaRPr kumimoji="1" lang="ja-JP" altLang="en-US" b="0" i="0">
              <a:solidFill>
                <a:schemeClr val="bg1"/>
              </a:solidFill>
              <a:latin typeface="Noto Serif JP" panose="02020400000000000000" pitchFamily="18" charset="-128"/>
              <a:ea typeface="Noto Serif JP" panose="02020400000000000000" pitchFamily="18" charset="-128"/>
            </a:endParaRPr>
          </a:p>
        </p:txBody>
      </p:sp>
      <p:pic>
        <p:nvPicPr>
          <p:cNvPr id="15" name="Object 1" descr="preencoded.png">
            <a:extLst>
              <a:ext uri="{FF2B5EF4-FFF2-40B4-BE49-F238E27FC236}">
                <a16:creationId xmlns:a16="http://schemas.microsoft.com/office/drawing/2014/main" id="{5F67EF2F-5AA7-1AAE-D68F-6D8847C188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2"/>
            <a:ext cx="18288000" cy="876300"/>
          </a:xfrm>
          <a:prstGeom prst="rect">
            <a:avLst/>
          </a:prstGeom>
        </p:spPr>
      </p:pic>
      <p:sp>
        <p:nvSpPr>
          <p:cNvPr id="16" name="テキスト プレースホルダー 13">
            <a:extLst>
              <a:ext uri="{FF2B5EF4-FFF2-40B4-BE49-F238E27FC236}">
                <a16:creationId xmlns:a16="http://schemas.microsoft.com/office/drawing/2014/main" id="{BCEEBD71-B159-E39F-6824-CD9641B6F3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4805" y="129266"/>
            <a:ext cx="5725988" cy="63976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 b="1" i="0" spc="460" baseline="0">
                <a:solidFill>
                  <a:srgbClr val="02022E"/>
                </a:solidFill>
                <a:latin typeface="Noto Serif JP SemiBold" panose="02020400000000000000" pitchFamily="18" charset="-128"/>
                <a:ea typeface="Noto Serif JP SemiBold" panose="02020400000000000000" pitchFamily="18" charset="-128"/>
              </a:defRPr>
            </a:lvl1pPr>
          </a:lstStyle>
          <a:p>
            <a:pPr lvl="0"/>
            <a:r>
              <a:rPr kumimoji="1" lang="ja-JP" altLang="en-US"/>
              <a:t>マスター テキストの書式設</a:t>
            </a:r>
          </a:p>
        </p:txBody>
      </p:sp>
      <p:sp>
        <p:nvSpPr>
          <p:cNvPr id="17" name="テキスト プレースホルダー 15">
            <a:extLst>
              <a:ext uri="{FF2B5EF4-FFF2-40B4-BE49-F238E27FC236}">
                <a16:creationId xmlns:a16="http://schemas.microsoft.com/office/drawing/2014/main" id="{EDC577A8-107B-B170-8F65-FF52A1ED0F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752" y="127194"/>
            <a:ext cx="11229324" cy="63976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1600" b="0" i="0" spc="180" baseline="0">
                <a:solidFill>
                  <a:srgbClr val="02022E"/>
                </a:solidFill>
                <a:latin typeface="Noto Serif JP Medium" panose="02020400000000000000" pitchFamily="18" charset="-128"/>
                <a:ea typeface="Noto Serif JP Medium" panose="02020400000000000000" pitchFamily="18" charset="-128"/>
              </a:defRPr>
            </a:lvl1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284AB7A-F41D-4F2C-F028-EC730D28AFF8}"/>
              </a:ext>
            </a:extLst>
          </p:cNvPr>
          <p:cNvSpPr/>
          <p:nvPr userDrawn="1"/>
        </p:nvSpPr>
        <p:spPr>
          <a:xfrm rot="2693538">
            <a:off x="328572" y="290891"/>
            <a:ext cx="312365" cy="312365"/>
          </a:xfrm>
          <a:prstGeom prst="rect">
            <a:avLst/>
          </a:prstGeom>
          <a:solidFill>
            <a:srgbClr val="BCA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Object29">
            <a:extLst>
              <a:ext uri="{FF2B5EF4-FFF2-40B4-BE49-F238E27FC236}">
                <a16:creationId xmlns:a16="http://schemas.microsoft.com/office/drawing/2014/main" id="{03F86C83-988B-8988-385B-CAFCC1C3BB16}"/>
              </a:ext>
            </a:extLst>
          </p:cNvPr>
          <p:cNvSpPr/>
          <p:nvPr userDrawn="1"/>
        </p:nvSpPr>
        <p:spPr>
          <a:xfrm>
            <a:off x="2207563" y="9920286"/>
            <a:ext cx="542925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b" anchorCtr="0"/>
          <a:lstStyle/>
          <a:p>
            <a:pPr algn="r">
              <a:lnSpc>
                <a:spcPts val="1125"/>
              </a:lnSpc>
            </a:pPr>
            <a:r>
              <a:rPr lang="en-US" sz="975" b="0" i="0" kern="0" spc="98" dirty="0">
                <a:solidFill>
                  <a:srgbClr val="E8E8E8"/>
                </a:solidFill>
                <a:latin typeface="Noto Serif JP Regular" pitchFamily="34" charset="0"/>
                <a:ea typeface="Noto Serif JP Regular" pitchFamily="34" charset="-122"/>
                <a:cs typeface="Noto Serif JP Regular" pitchFamily="34" charset="-120"/>
              </a:rPr>
              <a:t>2023.</a:t>
            </a:r>
            <a:r>
              <a:rPr lang="en-US" altLang="ja-JP" sz="975" b="0" i="0" kern="0" spc="98" dirty="0">
                <a:solidFill>
                  <a:srgbClr val="E8E8E8"/>
                </a:solidFill>
                <a:latin typeface="Noto Serif JP Regular" pitchFamily="34" charset="0"/>
                <a:ea typeface="Noto Serif JP Regular" pitchFamily="34" charset="-122"/>
                <a:cs typeface="Noto Serif JP Regular" pitchFamily="34" charset="-120"/>
              </a:rPr>
              <a:t>10</a:t>
            </a:r>
            <a:r>
              <a:rPr lang="en-US" sz="975" b="0" i="0" kern="0" spc="98" dirty="0">
                <a:solidFill>
                  <a:srgbClr val="E8E8E8"/>
                </a:solidFill>
                <a:latin typeface="Noto Serif JP Regular" pitchFamily="34" charset="0"/>
                <a:ea typeface="Noto Serif JP Regular" pitchFamily="34" charset="-122"/>
                <a:cs typeface="Noto Serif JP Regular" pitchFamily="34" charset="-120"/>
              </a:rPr>
              <a:t> </a:t>
            </a:r>
            <a:endParaRPr lang="en-US" sz="975" dirty="0"/>
          </a:p>
        </p:txBody>
      </p:sp>
      <p:sp>
        <p:nvSpPr>
          <p:cNvPr id="13" name="Object29">
            <a:extLst>
              <a:ext uri="{FF2B5EF4-FFF2-40B4-BE49-F238E27FC236}">
                <a16:creationId xmlns:a16="http://schemas.microsoft.com/office/drawing/2014/main" id="{70E64C3A-8CB0-50BD-BC2C-066F15D02AC8}"/>
              </a:ext>
            </a:extLst>
          </p:cNvPr>
          <p:cNvSpPr/>
          <p:nvPr userDrawn="1"/>
        </p:nvSpPr>
        <p:spPr>
          <a:xfrm>
            <a:off x="2881606" y="9914674"/>
            <a:ext cx="542925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b" anchorCtr="0"/>
          <a:lstStyle/>
          <a:p>
            <a:pPr algn="r">
              <a:lnSpc>
                <a:spcPts val="1125"/>
              </a:lnSpc>
            </a:pPr>
            <a:r>
              <a:rPr lang="en-US" sz="975" b="0" i="0" kern="0" spc="98" dirty="0">
                <a:solidFill>
                  <a:srgbClr val="E8E8E8"/>
                </a:solidFill>
                <a:latin typeface="Noto Serif JP Regular" pitchFamily="34" charset="0"/>
                <a:ea typeface="Noto Serif JP Regular" pitchFamily="34" charset="-122"/>
                <a:cs typeface="Noto Serif JP Regular" pitchFamily="34" charset="-120"/>
              </a:rPr>
              <a:t>2023.12 </a:t>
            </a:r>
            <a:endParaRPr lang="en-US" sz="975" dirty="0"/>
          </a:p>
        </p:txBody>
      </p:sp>
      <p:sp>
        <p:nvSpPr>
          <p:cNvPr id="14" name="Object29">
            <a:extLst>
              <a:ext uri="{FF2B5EF4-FFF2-40B4-BE49-F238E27FC236}">
                <a16:creationId xmlns:a16="http://schemas.microsoft.com/office/drawing/2014/main" id="{E77E0FAD-EAC0-16E5-498F-C27E1B18FE81}"/>
              </a:ext>
            </a:extLst>
          </p:cNvPr>
          <p:cNvSpPr/>
          <p:nvPr userDrawn="1"/>
        </p:nvSpPr>
        <p:spPr>
          <a:xfrm>
            <a:off x="2798158" y="9914757"/>
            <a:ext cx="45719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b" anchorCtr="0"/>
          <a:lstStyle/>
          <a:p>
            <a:pPr algn="l">
              <a:lnSpc>
                <a:spcPts val="1125"/>
              </a:lnSpc>
            </a:pPr>
            <a:r>
              <a:rPr lang="en-US" sz="975" dirty="0">
                <a:solidFill>
                  <a:schemeClr val="bg1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421720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888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04800" y="266700"/>
            <a:ext cx="386507" cy="386497"/>
          </a:xfrm>
          <a:prstGeom prst="rect">
            <a:avLst/>
          </a:prstGeom>
        </p:spPr>
      </p:pic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33291" y="4319351"/>
            <a:ext cx="863798" cy="409958"/>
          </a:xfrm>
          <a:prstGeom prst="rect">
            <a:avLst/>
          </a:prstGeom>
        </p:spPr>
      </p:pic>
      <p:sp>
        <p:nvSpPr>
          <p:cNvPr id="10" name="Object9"/>
          <p:cNvSpPr/>
          <p:nvPr/>
        </p:nvSpPr>
        <p:spPr>
          <a:xfrm>
            <a:off x="1690591" y="4240863"/>
            <a:ext cx="3088025" cy="55964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3200" kern="0" spc="240" dirty="0" err="1">
                <a:solidFill>
                  <a:schemeClr val="bg1"/>
                </a:solidFill>
                <a:latin typeface="Noto Serif JP"/>
                <a:ea typeface="Noto Serif JP"/>
                <a:cs typeface="Noto Serif JP Regular"/>
              </a:rPr>
              <a:t>配信セグメント</a:t>
            </a:r>
            <a:endParaRPr lang="en-US" sz="3200" dirty="0" err="1">
              <a:solidFill>
                <a:schemeClr val="bg1"/>
              </a:solidFill>
              <a:latin typeface="Noto Serif JP" panose="02020400000000000000" pitchFamily="18" charset="-128"/>
              <a:ea typeface="Noto Serif JP" panose="02020400000000000000" pitchFamily="18" charset="-128"/>
            </a:endParaRPr>
          </a:p>
        </p:txBody>
      </p:sp>
      <p:sp>
        <p:nvSpPr>
          <p:cNvPr id="46" name="Object14">
            <a:extLst>
              <a:ext uri="{FF2B5EF4-FFF2-40B4-BE49-F238E27FC236}">
                <a16:creationId xmlns:a16="http://schemas.microsoft.com/office/drawing/2014/main" id="{D1660043-3E6A-4D47-A612-F5DDAAAFA284}"/>
              </a:ext>
            </a:extLst>
          </p:cNvPr>
          <p:cNvSpPr/>
          <p:nvPr/>
        </p:nvSpPr>
        <p:spPr>
          <a:xfrm>
            <a:off x="1690342" y="5090371"/>
            <a:ext cx="9440425" cy="24727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75"/>
              </a:lnSpc>
            </a:pPr>
            <a:r>
              <a:rPr lang="en-US" sz="2400" kern="0" spc="240" dirty="0">
                <a:solidFill>
                  <a:schemeClr val="bg1"/>
                </a:solidFill>
                <a:latin typeface="Noto Serif JP"/>
                <a:ea typeface="Noto Serif JP"/>
                <a:cs typeface="Noto Serif JP Medium" pitchFamily="34" charset="-120"/>
              </a:rPr>
              <a:t>① </a:t>
            </a:r>
            <a:r>
              <a:rPr lang="en-US" sz="2400" kern="0" spc="240" dirty="0" err="1">
                <a:solidFill>
                  <a:schemeClr val="bg1"/>
                </a:solidFill>
                <a:latin typeface="Noto Serif JP"/>
                <a:ea typeface="Noto Serif JP"/>
                <a:cs typeface="Noto Serif JP Medium" pitchFamily="34" charset="-120"/>
              </a:rPr>
              <a:t>性別</a:t>
            </a:r>
            <a:endParaRPr lang="en-US" sz="2400" kern="0" spc="240">
              <a:solidFill>
                <a:schemeClr val="bg1"/>
              </a:solidFill>
              <a:latin typeface="Noto Serif JP"/>
              <a:ea typeface="Noto Serif JP"/>
              <a:cs typeface="Noto Serif JP Medium" pitchFamily="34" charset="-120"/>
            </a:endParaRPr>
          </a:p>
          <a:p>
            <a:pPr>
              <a:lnSpc>
                <a:spcPts val="2775"/>
              </a:lnSpc>
            </a:pPr>
            <a:r>
              <a:rPr lang="ja-JP" altLang="en-US" sz="1600" kern="0" spc="240">
                <a:solidFill>
                  <a:schemeClr val="bg1"/>
                </a:solidFill>
                <a:latin typeface="Noto Serif JP"/>
                <a:ea typeface="Noto Serif JP"/>
              </a:rPr>
              <a:t>　（男性・女性</a:t>
            </a:r>
            <a:r>
              <a:rPr lang="en-US" sz="1600" kern="0" spc="240" dirty="0">
                <a:solidFill>
                  <a:schemeClr val="bg1"/>
                </a:solidFill>
                <a:latin typeface="Noto Serif JP"/>
                <a:ea typeface="Noto Serif JP"/>
              </a:rPr>
              <a:t>）</a:t>
            </a:r>
            <a:endParaRPr lang="en-US" sz="2000" kern="0" spc="240">
              <a:solidFill>
                <a:schemeClr val="bg1"/>
              </a:solidFill>
              <a:latin typeface="Noto Serif JP"/>
              <a:ea typeface="Noto Serif JP"/>
            </a:endParaRPr>
          </a:p>
          <a:p>
            <a:pPr>
              <a:lnSpc>
                <a:spcPts val="2775"/>
              </a:lnSpc>
            </a:pPr>
            <a:r>
              <a:rPr lang="en-US" sz="2400" kern="0" spc="240" dirty="0">
                <a:solidFill>
                  <a:schemeClr val="bg1"/>
                </a:solidFill>
                <a:latin typeface="Noto Serif JP"/>
                <a:ea typeface="Noto Serif JP"/>
              </a:rPr>
              <a:t>②</a:t>
            </a:r>
            <a:r>
              <a:rPr lang="en-US" altLang="ja-JP" sz="2400" kern="0" spc="240" dirty="0">
                <a:solidFill>
                  <a:schemeClr val="bg1"/>
                </a:solidFill>
                <a:latin typeface="Noto Serif JP"/>
                <a:ea typeface="Noto Serif JP"/>
              </a:rPr>
              <a:t> </a:t>
            </a:r>
            <a:r>
              <a:rPr lang="ja-JP" altLang="en-US" sz="2400" kern="0" spc="240">
                <a:solidFill>
                  <a:schemeClr val="bg1"/>
                </a:solidFill>
                <a:latin typeface="Noto Serif JP"/>
                <a:ea typeface="Noto Serif JP"/>
              </a:rPr>
              <a:t>年代</a:t>
            </a:r>
            <a:endParaRPr lang="en-US" sz="2400" kern="0" spc="240">
              <a:solidFill>
                <a:schemeClr val="bg1"/>
              </a:solidFill>
              <a:latin typeface="Noto Serif JP" panose="02020400000000000000" pitchFamily="18" charset="-128"/>
              <a:ea typeface="Noto Serif JP" panose="02020400000000000000" pitchFamily="18" charset="-128"/>
            </a:endParaRPr>
          </a:p>
          <a:p>
            <a:pPr>
              <a:lnSpc>
                <a:spcPts val="2775"/>
              </a:lnSpc>
            </a:pPr>
            <a:r>
              <a:rPr lang="ja-JP" altLang="en-US" sz="1600" kern="0" spc="240">
                <a:solidFill>
                  <a:schemeClr val="bg1"/>
                </a:solidFill>
                <a:latin typeface="Noto Serif JP"/>
                <a:ea typeface="Noto Serif JP"/>
              </a:rPr>
              <a:t>　（</a:t>
            </a:r>
            <a:r>
              <a:rPr lang="en-US" altLang="ja-JP" sz="1600" kern="0" spc="240" dirty="0">
                <a:solidFill>
                  <a:schemeClr val="bg1"/>
                </a:solidFill>
                <a:latin typeface="Noto Serif JP"/>
                <a:ea typeface="Noto Serif JP"/>
              </a:rPr>
              <a:t>20</a:t>
            </a:r>
            <a:r>
              <a:rPr lang="ja-JP" altLang="en-US" sz="1600" kern="0" spc="240">
                <a:solidFill>
                  <a:schemeClr val="bg1"/>
                </a:solidFill>
                <a:latin typeface="Noto Serif JP"/>
                <a:ea typeface="Noto Serif JP"/>
              </a:rPr>
              <a:t>代・</a:t>
            </a:r>
            <a:r>
              <a:rPr lang="en-US" altLang="ja-JP" sz="1600" kern="0" spc="240" dirty="0">
                <a:solidFill>
                  <a:schemeClr val="bg1"/>
                </a:solidFill>
                <a:latin typeface="Noto Serif JP"/>
                <a:ea typeface="Noto Serif JP"/>
              </a:rPr>
              <a:t>30</a:t>
            </a:r>
            <a:r>
              <a:rPr lang="ja-JP" altLang="en-US" sz="1600" kern="0" spc="240">
                <a:solidFill>
                  <a:schemeClr val="bg1"/>
                </a:solidFill>
                <a:latin typeface="Noto Serif JP"/>
                <a:ea typeface="Noto Serif JP"/>
              </a:rPr>
              <a:t>代・</a:t>
            </a:r>
            <a:r>
              <a:rPr lang="en-US" altLang="ja-JP" sz="1600" kern="0" spc="240" dirty="0">
                <a:solidFill>
                  <a:schemeClr val="bg1"/>
                </a:solidFill>
                <a:latin typeface="Noto Serif JP"/>
                <a:ea typeface="Noto Serif JP"/>
              </a:rPr>
              <a:t>40</a:t>
            </a:r>
            <a:r>
              <a:rPr lang="ja-JP" altLang="en-US" sz="1600" kern="0" spc="240">
                <a:solidFill>
                  <a:schemeClr val="bg1"/>
                </a:solidFill>
                <a:latin typeface="Noto Serif JP"/>
                <a:ea typeface="Noto Serif JP"/>
              </a:rPr>
              <a:t>代・</a:t>
            </a:r>
            <a:r>
              <a:rPr lang="en-US" altLang="ja-JP" sz="1600" kern="0" spc="240" dirty="0">
                <a:solidFill>
                  <a:schemeClr val="bg1"/>
                </a:solidFill>
                <a:latin typeface="Noto Serif JP"/>
                <a:ea typeface="Noto Serif JP"/>
              </a:rPr>
              <a:t>50</a:t>
            </a:r>
            <a:r>
              <a:rPr lang="ja-JP" altLang="en-US" sz="1600" kern="0" spc="240">
                <a:solidFill>
                  <a:schemeClr val="bg1"/>
                </a:solidFill>
                <a:latin typeface="Noto Serif JP"/>
                <a:ea typeface="Noto Serif JP"/>
              </a:rPr>
              <a:t>代以上）</a:t>
            </a:r>
            <a:endParaRPr lang="en-US" sz="2000" kern="0" spc="240">
              <a:solidFill>
                <a:schemeClr val="bg1"/>
              </a:solidFill>
              <a:latin typeface="Noto Serif JP" panose="02020400000000000000" pitchFamily="18" charset="-128"/>
              <a:ea typeface="Noto Serif JP" panose="02020400000000000000" pitchFamily="18" charset="-128"/>
            </a:endParaRPr>
          </a:p>
          <a:p>
            <a:pPr>
              <a:lnSpc>
                <a:spcPts val="2775"/>
              </a:lnSpc>
            </a:pPr>
            <a:r>
              <a:rPr lang="en-US" sz="2400" dirty="0">
                <a:solidFill>
                  <a:schemeClr val="bg1"/>
                </a:solidFill>
                <a:latin typeface="Noto Serif JP"/>
                <a:ea typeface="Noto Serif JP"/>
              </a:rPr>
              <a:t>③ </a:t>
            </a:r>
            <a:r>
              <a:rPr lang="en-US" sz="2400" dirty="0" err="1">
                <a:solidFill>
                  <a:schemeClr val="bg1"/>
                </a:solidFill>
                <a:latin typeface="Noto Serif JP"/>
                <a:ea typeface="Noto Serif JP"/>
              </a:rPr>
              <a:t>乗車回数</a:t>
            </a:r>
            <a:endParaRPr lang="en-US" sz="2400">
              <a:solidFill>
                <a:schemeClr val="bg1"/>
              </a:solidFill>
              <a:latin typeface="Noto Serif JP"/>
              <a:ea typeface="Noto Serif JP"/>
            </a:endParaRPr>
          </a:p>
          <a:p>
            <a:pPr>
              <a:lnSpc>
                <a:spcPts val="2775"/>
              </a:lnSpc>
            </a:pPr>
            <a:r>
              <a:rPr lang="en-US" sz="1600" dirty="0">
                <a:solidFill>
                  <a:schemeClr val="bg1"/>
                </a:solidFill>
                <a:latin typeface="Noto Serif JP"/>
                <a:ea typeface="Noto Serif JP"/>
              </a:rPr>
              <a:t>　（1週間あたりの乗車頻度）</a:t>
            </a:r>
            <a:endParaRPr lang="en-US" dirty="0">
              <a:solidFill>
                <a:schemeClr val="bg1"/>
              </a:solidFill>
            </a:endParaRPr>
          </a:p>
          <a:p>
            <a:pPr algn="l">
              <a:lnSpc>
                <a:spcPts val="2775"/>
              </a:lnSpc>
            </a:pPr>
            <a:r>
              <a:rPr lang="en-US" sz="1600" dirty="0">
                <a:solidFill>
                  <a:schemeClr val="bg1"/>
                </a:solidFill>
                <a:latin typeface="Noto Serif JP"/>
                <a:ea typeface="Noto Serif JP"/>
              </a:rPr>
              <a:t>①〜③</a:t>
            </a:r>
            <a:r>
              <a:rPr lang="en-US" sz="1600" dirty="0" err="1">
                <a:solidFill>
                  <a:schemeClr val="bg1"/>
                </a:solidFill>
                <a:latin typeface="Noto Serif JP"/>
                <a:ea typeface="Noto Serif JP"/>
              </a:rPr>
              <a:t>のセグメント掛け合わせや</a:t>
            </a:r>
            <a:r>
              <a:rPr lang="en-US" sz="1600" dirty="0">
                <a:solidFill>
                  <a:schemeClr val="bg1"/>
                </a:solidFill>
                <a:latin typeface="Noto Serif JP"/>
                <a:ea typeface="Noto Serif JP"/>
              </a:rPr>
              <a:t>、①〜③</a:t>
            </a:r>
            <a:r>
              <a:rPr lang="en-US" sz="1600" dirty="0" err="1">
                <a:solidFill>
                  <a:schemeClr val="bg1"/>
                </a:solidFill>
                <a:latin typeface="Noto Serif JP"/>
                <a:ea typeface="Noto Serif JP"/>
              </a:rPr>
              <a:t>を選択した上で</a:t>
            </a:r>
            <a:r>
              <a:rPr lang="ja-JP" altLang="en-US" sz="1600">
                <a:solidFill>
                  <a:schemeClr val="bg1"/>
                </a:solidFill>
                <a:latin typeface="Noto Serif JP"/>
                <a:ea typeface="Noto Serif JP"/>
              </a:rPr>
              <a:t>都道府県単位に指定した配信も可能です</a:t>
            </a:r>
            <a:endParaRPr lang="en-US" altLang="ja-JP" sz="1600" dirty="0">
              <a:solidFill>
                <a:schemeClr val="bg1"/>
              </a:solidFill>
              <a:latin typeface="Noto Serif JP" panose="02020400000000000000" pitchFamily="18" charset="-128"/>
              <a:ea typeface="Noto Serif JP" panose="02020400000000000000" pitchFamily="18" charset="-128"/>
            </a:endParaRPr>
          </a:p>
        </p:txBody>
      </p:sp>
      <p:pic>
        <p:nvPicPr>
          <p:cNvPr id="21" name="Object 6" descr="preencoded.png">
            <a:extLst>
              <a:ext uri="{FF2B5EF4-FFF2-40B4-BE49-F238E27FC236}">
                <a16:creationId xmlns:a16="http://schemas.microsoft.com/office/drawing/2014/main" id="{C9EDB70B-34D5-513E-332F-336C819C0F9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36744" y="2043823"/>
            <a:ext cx="863798" cy="409958"/>
          </a:xfrm>
          <a:prstGeom prst="rect">
            <a:avLst/>
          </a:prstGeom>
        </p:spPr>
      </p:pic>
      <p:sp>
        <p:nvSpPr>
          <p:cNvPr id="23" name="Object9">
            <a:extLst>
              <a:ext uri="{FF2B5EF4-FFF2-40B4-BE49-F238E27FC236}">
                <a16:creationId xmlns:a16="http://schemas.microsoft.com/office/drawing/2014/main" id="{71AE04ED-7205-C0EF-D14E-EF5E2CB059FB}"/>
              </a:ext>
            </a:extLst>
          </p:cNvPr>
          <p:cNvSpPr/>
          <p:nvPr/>
        </p:nvSpPr>
        <p:spPr>
          <a:xfrm>
            <a:off x="1694044" y="1965335"/>
            <a:ext cx="2059859" cy="559640"/>
          </a:xfrm>
          <a:prstGeom prst="rect">
            <a:avLst/>
          </a:prstGeom>
          <a:noFill/>
          <a:ln/>
        </p:spPr>
        <p:txBody>
          <a:bodyPr wrap="none" lIns="0" tIns="0" rIns="0" bIns="0" rtlCol="0" anchor="t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3200" dirty="0" err="1">
                <a:solidFill>
                  <a:schemeClr val="bg1"/>
                </a:solidFill>
                <a:latin typeface="Noto Serif JP" panose="02020400000000000000" pitchFamily="18" charset="-128"/>
                <a:ea typeface="Noto Serif JP" panose="02020400000000000000" pitchFamily="18" charset="-128"/>
              </a:rPr>
              <a:t>配信対象者</a:t>
            </a:r>
            <a:endParaRPr lang="en-US" sz="3200" dirty="0">
              <a:solidFill>
                <a:schemeClr val="bg1"/>
              </a:solidFill>
              <a:latin typeface="Noto Serif JP" panose="02020400000000000000" pitchFamily="18" charset="-128"/>
              <a:ea typeface="Noto Serif JP" panose="02020400000000000000" pitchFamily="18" charset="-128"/>
            </a:endParaRPr>
          </a:p>
        </p:txBody>
      </p:sp>
      <p:sp>
        <p:nvSpPr>
          <p:cNvPr id="25" name="Object14">
            <a:extLst>
              <a:ext uri="{FF2B5EF4-FFF2-40B4-BE49-F238E27FC236}">
                <a16:creationId xmlns:a16="http://schemas.microsoft.com/office/drawing/2014/main" id="{D4D73B04-5E55-31D2-5072-0C6CAECAE214}"/>
              </a:ext>
            </a:extLst>
          </p:cNvPr>
          <p:cNvSpPr/>
          <p:nvPr/>
        </p:nvSpPr>
        <p:spPr>
          <a:xfrm>
            <a:off x="1690343" y="2726456"/>
            <a:ext cx="14997662" cy="67736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75"/>
              </a:lnSpc>
            </a:pPr>
            <a:r>
              <a:rPr lang="en-US" sz="2000" kern="0" spc="240" dirty="0" err="1">
                <a:solidFill>
                  <a:schemeClr val="bg1"/>
                </a:solidFill>
                <a:latin typeface="Noto Serif JP"/>
                <a:ea typeface="Noto Serif JP"/>
                <a:cs typeface="Noto Serif JP Medium" pitchFamily="34" charset="-120"/>
              </a:rPr>
              <a:t>タクシーアプリ「GO</a:t>
            </a:r>
            <a:r>
              <a:rPr lang="en-US" sz="2000" kern="0" spc="240" dirty="0">
                <a:solidFill>
                  <a:schemeClr val="bg1"/>
                </a:solidFill>
                <a:latin typeface="Noto Serif JP"/>
                <a:ea typeface="Noto Serif JP"/>
                <a:cs typeface="Noto Serif JP Medium" pitchFamily="34" charset="-120"/>
              </a:rPr>
              <a:t>」</a:t>
            </a:r>
            <a:r>
              <a:rPr lang="ja-JP" altLang="en-US" sz="2000" kern="0" spc="240">
                <a:solidFill>
                  <a:schemeClr val="bg1"/>
                </a:solidFill>
                <a:latin typeface="Noto Serif JP"/>
                <a:ea typeface="Noto Serif JP"/>
                <a:cs typeface="Noto Serif JP Medium" pitchFamily="34" charset="-120"/>
              </a:rPr>
              <a:t>でタクシーを配車したお客様（※）</a:t>
            </a:r>
            <a:endParaRPr lang="ja-JP">
              <a:solidFill>
                <a:schemeClr val="bg1"/>
              </a:solidFill>
            </a:endParaRPr>
          </a:p>
          <a:p>
            <a:pPr>
              <a:lnSpc>
                <a:spcPts val="2775"/>
              </a:lnSpc>
            </a:pPr>
            <a:r>
              <a:rPr lang="ja-JP" altLang="en-US" sz="1600" kern="0" spc="240">
                <a:solidFill>
                  <a:schemeClr val="bg1"/>
                </a:solidFill>
                <a:latin typeface="Noto Serif JP"/>
                <a:ea typeface="Noto Serif JP"/>
                <a:cs typeface="Noto Serif JP Medium" pitchFamily="34" charset="-120"/>
              </a:rPr>
              <a:t>お客様から予め利用同意を得ているアプリ利用情報のみを用いて、適正に広告の最適化を行います。</a:t>
            </a:r>
            <a:endParaRPr lang="ja-JP" altLang="en-US" sz="1600" kern="0" spc="240">
              <a:solidFill>
                <a:schemeClr val="bg1"/>
              </a:solidFill>
              <a:latin typeface="Noto Serif JP" panose="02020400000000000000" pitchFamily="18" charset="-128"/>
              <a:ea typeface="Noto Serif JP" panose="02020400000000000000" pitchFamily="18" charset="-128"/>
              <a:cs typeface="Noto Serif JP Medium" pitchFamily="34" charset="-120"/>
            </a:endParaRPr>
          </a:p>
        </p:txBody>
      </p:sp>
      <p:sp>
        <p:nvSpPr>
          <p:cNvPr id="5" name="テキスト プレースホルダー 52">
            <a:extLst>
              <a:ext uri="{FF2B5EF4-FFF2-40B4-BE49-F238E27FC236}">
                <a16:creationId xmlns:a16="http://schemas.microsoft.com/office/drawing/2014/main" id="{0FCF7FDD-3B17-A420-D2EA-0EE4F64443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4804" y="129266"/>
            <a:ext cx="9181448" cy="639762"/>
          </a:xfrm>
        </p:spPr>
        <p:txBody>
          <a:bodyPr/>
          <a:lstStyle/>
          <a:p>
            <a:r>
              <a:rPr lang="en-US" altLang="ja-JP" dirty="0"/>
              <a:t>Tokyo Prime</a:t>
            </a:r>
            <a:r>
              <a:rPr lang="ja-JP" altLang="en-US"/>
              <a:t>でターゲティング配信を開始</a:t>
            </a:r>
          </a:p>
        </p:txBody>
      </p:sp>
      <p:pic>
        <p:nvPicPr>
          <p:cNvPr id="6" name="図 5" descr="マップ&#10;&#10;自動的に生成された説明">
            <a:extLst>
              <a:ext uri="{FF2B5EF4-FFF2-40B4-BE49-F238E27FC236}">
                <a16:creationId xmlns:a16="http://schemas.microsoft.com/office/drawing/2014/main" id="{17522E3A-C9BA-E0FA-5FAA-3295555FC7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04645" y="2332724"/>
            <a:ext cx="5521663" cy="5619998"/>
          </a:xfrm>
          <a:prstGeom prst="rect">
            <a:avLst/>
          </a:prstGeom>
        </p:spPr>
      </p:pic>
      <p:sp>
        <p:nvSpPr>
          <p:cNvPr id="8" name="Object14">
            <a:extLst>
              <a:ext uri="{FF2B5EF4-FFF2-40B4-BE49-F238E27FC236}">
                <a16:creationId xmlns:a16="http://schemas.microsoft.com/office/drawing/2014/main" id="{880092DE-3462-D2D4-5F53-0FC0605C251F}"/>
              </a:ext>
            </a:extLst>
          </p:cNvPr>
          <p:cNvSpPr/>
          <p:nvPr/>
        </p:nvSpPr>
        <p:spPr>
          <a:xfrm>
            <a:off x="215785" y="9244174"/>
            <a:ext cx="14997662" cy="3182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75"/>
              </a:lnSpc>
            </a:pPr>
            <a:r>
              <a:rPr lang="ja-JP" altLang="en-US" sz="1400" kern="0" spc="240">
                <a:solidFill>
                  <a:schemeClr val="bg1"/>
                </a:solidFill>
                <a:latin typeface="Noto Serif JP"/>
                <a:ea typeface="Noto Serif JP"/>
                <a:cs typeface="Noto Serif JP Medium" pitchFamily="34" charset="-120"/>
              </a:rPr>
              <a:t>※広告の最適化を希望されないお客様に対しては、GOアプリ上でオプトアウトできる手段を提供しています。</a:t>
            </a:r>
            <a:endParaRPr lang="ja-JP" altLang="en-US" sz="1400" kern="0" spc="240">
              <a:solidFill>
                <a:schemeClr val="bg1"/>
              </a:solidFill>
              <a:latin typeface="Noto Serif JP" panose="02020400000000000000" pitchFamily="18" charset="-128"/>
              <a:ea typeface="Noto Serif JP" panose="02020400000000000000" pitchFamily="18" charset="-128"/>
              <a:cs typeface="Noto Serif JP Medium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16071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2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Object119"/>
          <p:cNvSpPr/>
          <p:nvPr/>
        </p:nvSpPr>
        <p:spPr>
          <a:xfrm>
            <a:off x="1256804" y="7899059"/>
            <a:ext cx="13347470" cy="16237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171450" indent="-171450" algn="l">
              <a:lnSpc>
                <a:spcPct val="150000"/>
              </a:lnSpc>
              <a:buFont typeface="システムフォント（レギュラー）"/>
              <a:buChar char="※"/>
            </a:pPr>
            <a:r>
              <a:rPr lang="en-US" sz="1100" b="0" i="0" kern="0" spc="83" dirty="0" err="1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広告料金は手数料が含まれたグロス税別金額です</a:t>
            </a:r>
            <a:r>
              <a:rPr lang="en-US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。</a:t>
            </a:r>
          </a:p>
          <a:p>
            <a:pPr marL="171450" indent="-171450">
              <a:lnSpc>
                <a:spcPct val="150000"/>
              </a:lnSpc>
              <a:buFont typeface="システムフォント（レギュラー）"/>
              <a:buChar char="※"/>
            </a:pPr>
            <a:r>
              <a:rPr lang="en-US" altLang="ja-JP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Target Video Ads</a:t>
            </a:r>
            <a:r>
              <a:rPr lang="ja-JP" altLang="en-US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は</a:t>
            </a:r>
            <a:r>
              <a:rPr lang="en-US" altLang="ja-JP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Standard Video Ads/Area Ads </a:t>
            </a:r>
            <a:r>
              <a:rPr lang="ja-JP" altLang="en-US" sz="110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と同じ掲載ポジションの中で</a:t>
            </a:r>
            <a:r>
              <a:rPr lang="en-US" altLang="ja-JP" sz="1100" b="0" i="0" kern="0" spc="83" dirty="0" err="1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ランダムローテーション（乗車毎に異なる順番）で掲載</a:t>
            </a:r>
            <a:r>
              <a:rPr lang="ja-JP" altLang="en-US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します</a:t>
            </a:r>
            <a:r>
              <a:rPr lang="en-US" altLang="ja-JP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。</a:t>
            </a:r>
          </a:p>
          <a:p>
            <a:pPr marL="171450" indent="-171450">
              <a:lnSpc>
                <a:spcPct val="150000"/>
              </a:lnSpc>
              <a:buFont typeface="システムフォント（レギュラー）"/>
              <a:buChar char="※"/>
            </a:pPr>
            <a:r>
              <a:rPr lang="en-US" altLang="ja-JP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掲載内容は1申込につき、1商品または1サービスを基本とします。</a:t>
            </a:r>
          </a:p>
          <a:p>
            <a:pPr marL="171450" indent="-171450">
              <a:lnSpc>
                <a:spcPct val="150000"/>
              </a:lnSpc>
              <a:buFont typeface="システムフォント（レギュラー）"/>
              <a:buChar char="※"/>
            </a:pPr>
            <a:r>
              <a:rPr lang="ja-JP" altLang="en-US" sz="110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</a:rPr>
              <a:t>過去のタクシーアプリ「</a:t>
            </a:r>
            <a:r>
              <a:rPr lang="en-US" altLang="ja-JP" sz="110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</a:rPr>
              <a:t>GO</a:t>
            </a:r>
            <a:r>
              <a:rPr lang="ja-JP" altLang="en-US" sz="110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</a:rPr>
              <a:t>」の配車データに基づく表示回数設定のため、実際の表示回数について、想定とズレが生じる場合があります。</a:t>
            </a:r>
            <a:endParaRPr lang="en-US" altLang="ja-JP" sz="1100" dirty="0">
              <a:solidFill>
                <a:srgbClr val="34363D"/>
              </a:solidFill>
            </a:endParaRPr>
          </a:p>
          <a:p>
            <a:pPr marL="171450" indent="-171450">
              <a:lnSpc>
                <a:spcPct val="150000"/>
              </a:lnSpc>
              <a:buFont typeface="システムフォント（レギュラー）"/>
              <a:buChar char="※"/>
            </a:pPr>
            <a:r>
              <a:rPr lang="ja-JP" altLang="en-US" sz="1100" dirty="0">
                <a:solidFill>
                  <a:srgbClr val="34363D"/>
                </a:solidFill>
              </a:rPr>
              <a:t>申込フロー、考査基準等の料金設定以外については、</a:t>
            </a:r>
            <a:r>
              <a:rPr lang="en-US" altLang="ja-JP" sz="1100" dirty="0">
                <a:solidFill>
                  <a:srgbClr val="34363D"/>
                </a:solidFill>
              </a:rPr>
              <a:t>Tokyo Prime</a:t>
            </a:r>
            <a:r>
              <a:rPr lang="ja-JP" altLang="en-US" sz="1100" dirty="0">
                <a:solidFill>
                  <a:srgbClr val="34363D"/>
                </a:solidFill>
              </a:rPr>
              <a:t>の基準・規定に準じるものとします。掲載キャプチャの提供はありません。</a:t>
            </a:r>
            <a:endParaRPr lang="en-US" altLang="ja-JP" sz="1100" dirty="0">
              <a:solidFill>
                <a:srgbClr val="34363D"/>
              </a:solidFill>
            </a:endParaRPr>
          </a:p>
          <a:p>
            <a:pPr marL="171450" indent="-171450">
              <a:lnSpc>
                <a:spcPct val="150000"/>
              </a:lnSpc>
              <a:buFont typeface="システムフォント（レギュラー）"/>
              <a:buChar char="※"/>
            </a:pPr>
            <a:r>
              <a:rPr lang="en-US" altLang="ja-JP" sz="1100" b="0" i="0" kern="0" spc="83" dirty="0" err="1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すべての掲載内容について事前審査が必要です。修正可能な段階で必ず事前にご相談ください</a:t>
            </a:r>
            <a:endParaRPr lang="en-US" altLang="ja-JP" sz="1100" b="0" i="0" kern="0" spc="83" dirty="0">
              <a:solidFill>
                <a:srgbClr val="34363D"/>
              </a:solidFill>
              <a:latin typeface="Noto Sans JP Light" pitchFamily="34" charset="0"/>
              <a:ea typeface="Noto Sans JP Light" pitchFamily="34" charset="-122"/>
              <a:cs typeface="Noto Sans JP Light" pitchFamily="34" charset="-120"/>
            </a:endParaRPr>
          </a:p>
          <a:p>
            <a:pPr marL="171450" indent="-171450">
              <a:lnSpc>
                <a:spcPct val="150000"/>
              </a:lnSpc>
              <a:buFont typeface="システムフォント（レギュラー）"/>
              <a:buChar char="※"/>
            </a:pPr>
            <a:endParaRPr lang="en-US" altLang="ja-JP" sz="1100" dirty="0">
              <a:solidFill>
                <a:srgbClr val="34363D"/>
              </a:solidFill>
            </a:endParaRPr>
          </a:p>
          <a:p>
            <a:pPr algn="l">
              <a:lnSpc>
                <a:spcPct val="150000"/>
              </a:lnSpc>
            </a:pPr>
            <a:endParaRPr lang="en-US" sz="1100" dirty="0">
              <a:solidFill>
                <a:srgbClr val="34363D"/>
              </a:solidFill>
            </a:endParaRPr>
          </a:p>
        </p:txBody>
      </p:sp>
      <p:sp>
        <p:nvSpPr>
          <p:cNvPr id="139" name="テキスト プレースホルダー 138">
            <a:extLst>
              <a:ext uri="{FF2B5EF4-FFF2-40B4-BE49-F238E27FC236}">
                <a16:creationId xmlns:a16="http://schemas.microsoft.com/office/drawing/2014/main" id="{05FF318D-45BB-F312-1B98-7D32FD8F9E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4805" y="129266"/>
            <a:ext cx="4687770" cy="639762"/>
          </a:xfrm>
        </p:spPr>
        <p:txBody>
          <a:bodyPr lIns="91440" tIns="45720" rIns="91440" bIns="45720" anchor="ctr" anchorCtr="0">
            <a:noAutofit/>
          </a:bodyPr>
          <a:lstStyle/>
          <a:p>
            <a:r>
              <a:rPr lang="es-ES" altLang="ja-JP" dirty="0">
                <a:latin typeface="Noto Serif JP SemiBold"/>
                <a:ea typeface="Noto Serif JP SemiBold"/>
              </a:rPr>
              <a:t>Target </a:t>
            </a:r>
            <a:r>
              <a:rPr lang="es-ES" altLang="ja-JP" dirty="0" err="1">
                <a:latin typeface="Noto Serif JP SemiBold"/>
                <a:ea typeface="Noto Serif JP SemiBold"/>
              </a:rPr>
              <a:t>Ads</a:t>
            </a:r>
            <a:r>
              <a:rPr lang="ja-JP" altLang="en-US">
                <a:latin typeface="Noto Serif JP SemiBold"/>
                <a:ea typeface="Noto Serif JP SemiBold"/>
              </a:rPr>
              <a:t>メニュー</a:t>
            </a:r>
          </a:p>
        </p:txBody>
      </p:sp>
      <p:sp>
        <p:nvSpPr>
          <p:cNvPr id="5" name="Object119">
            <a:extLst>
              <a:ext uri="{FF2B5EF4-FFF2-40B4-BE49-F238E27FC236}">
                <a16:creationId xmlns:a16="http://schemas.microsoft.com/office/drawing/2014/main" id="{3D63A57F-E804-8EC4-352D-330620BB7E29}"/>
              </a:ext>
            </a:extLst>
          </p:cNvPr>
          <p:cNvSpPr/>
          <p:nvPr/>
        </p:nvSpPr>
        <p:spPr>
          <a:xfrm>
            <a:off x="1256805" y="7340187"/>
            <a:ext cx="11754490" cy="3755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171450" indent="-171450" algn="l">
              <a:lnSpc>
                <a:spcPct val="150000"/>
              </a:lnSpc>
              <a:buFont typeface="システムフォント（レギュラー）"/>
              <a:buChar char="※"/>
            </a:pPr>
            <a:r>
              <a:rPr lang="en-US" sz="1200" b="1" u="sng" kern="0" spc="83" dirty="0" err="1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上記の料金表以外のセグメントの組み合わせをご希望の場合は、別途見積もります。お手数ですが、弊社担当営業までお問合せください</a:t>
            </a:r>
            <a:r>
              <a:rPr lang="en-US" sz="1200" b="1" u="sng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。</a:t>
            </a:r>
            <a:endParaRPr lang="en-US" sz="1200" b="1" u="sng" dirty="0">
              <a:solidFill>
                <a:srgbClr val="34363D"/>
              </a:solidFill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53B4F71B-E05D-FDD6-DCC1-5EF6E1589C64}"/>
              </a:ext>
            </a:extLst>
          </p:cNvPr>
          <p:cNvGrpSpPr/>
          <p:nvPr/>
        </p:nvGrpSpPr>
        <p:grpSpPr>
          <a:xfrm>
            <a:off x="1033039" y="1115818"/>
            <a:ext cx="16488860" cy="1015663"/>
            <a:chOff x="1130531" y="980528"/>
            <a:chExt cx="16488860" cy="1015663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E111412-A731-3C3E-D64F-CB60FC17CAB2}"/>
                </a:ext>
              </a:extLst>
            </p:cNvPr>
            <p:cNvSpPr txBox="1"/>
            <p:nvPr/>
          </p:nvSpPr>
          <p:spPr>
            <a:xfrm>
              <a:off x="1130531" y="980528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【</a:t>
              </a:r>
              <a:r>
                <a:rPr kumimoji="1" lang="ja-JP" altLang="en-US"/>
                <a:t>掲載条件</a:t>
              </a:r>
              <a:r>
                <a:rPr kumimoji="1" lang="en-US" altLang="ja-JP" dirty="0"/>
                <a:t>】</a:t>
              </a:r>
              <a:endParaRPr kumimoji="1" lang="ja-JP" altLang="en-US"/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C12A1722-54A4-C959-C20C-F5EDC839676C}"/>
                </a:ext>
              </a:extLst>
            </p:cNvPr>
            <p:cNvSpPr txBox="1"/>
            <p:nvPr/>
          </p:nvSpPr>
          <p:spPr>
            <a:xfrm>
              <a:off x="1482281" y="1349860"/>
              <a:ext cx="161371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ja-JP" altLang="en-US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最長掲載期間が</a:t>
              </a:r>
              <a:r>
                <a:rPr kumimoji="0" lang="en-US" altLang="ja-JP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4</a:t>
              </a:r>
              <a:r>
                <a:rPr kumimoji="0" lang="ja-JP" altLang="en-US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週間となりますので</a:t>
              </a:r>
              <a:r>
                <a:rPr lang="ja-JP" altLang="en-US" kern="0" spc="240" dirty="0"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、</a:t>
              </a:r>
              <a:r>
                <a:rPr lang="en-US" altLang="ja-JP" kern="0" spc="240" dirty="0"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4</a:t>
              </a:r>
              <a:r>
                <a:rPr lang="ja-JP" altLang="en-US" kern="0" spc="240" dirty="0"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週間以内で最低出稿金額が</a:t>
              </a:r>
              <a:r>
                <a:rPr lang="en-US" altLang="ja-JP" kern="0" spc="240" dirty="0"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100</a:t>
              </a:r>
              <a:r>
                <a:rPr lang="ja-JP" altLang="en-US" kern="0" spc="240" dirty="0"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万円以上になる組み合わせを選択いただく必要があります。</a:t>
              </a:r>
              <a:endParaRPr lang="en-US" altLang="ja-JP" kern="0" spc="240" dirty="0">
                <a:latin typeface="Noto Serif JP" panose="02020400000000000000" pitchFamily="18" charset="-128"/>
                <a:ea typeface="Noto Serif JP" panose="02020400000000000000" pitchFamily="18" charset="-128"/>
                <a:cs typeface="Noto Serif JP Medium" pitchFamily="34" charset="-120"/>
              </a:endParaRPr>
            </a:p>
            <a:p>
              <a:r>
                <a:rPr kumimoji="0" lang="ja-JP" altLang="en-US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掲載に関しては、連続した週で実施していただく必要があります。（例：</a:t>
              </a:r>
              <a:r>
                <a:rPr kumimoji="0" lang="en-US" altLang="ja-JP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4</a:t>
              </a:r>
              <a:r>
                <a:rPr kumimoji="0" lang="ja-JP" altLang="en-US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週間掲載の場合は、連続</a:t>
              </a:r>
              <a:r>
                <a:rPr kumimoji="0" lang="en-US" altLang="ja-JP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4</a:t>
              </a:r>
              <a:r>
                <a:rPr kumimoji="0" lang="ja-JP" altLang="en-US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週間で実施。）</a:t>
              </a:r>
              <a:endParaRPr kumimoji="1" lang="ja-JP" altLang="en-US" sz="1600" dirty="0"/>
            </a:p>
          </p:txBody>
        </p:sp>
      </p:grp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7A19D54-A138-F7A7-AADC-8E11AB60E877}"/>
              </a:ext>
            </a:extLst>
          </p:cNvPr>
          <p:cNvSpPr/>
          <p:nvPr/>
        </p:nvSpPr>
        <p:spPr>
          <a:xfrm>
            <a:off x="1222324" y="1485150"/>
            <a:ext cx="15811995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AFCCCBD5-4769-5A73-EEA3-30FBF21993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184421"/>
              </p:ext>
            </p:extLst>
          </p:nvPr>
        </p:nvGraphicFramePr>
        <p:xfrm>
          <a:off x="1222323" y="2383705"/>
          <a:ext cx="15811994" cy="4773164"/>
        </p:xfrm>
        <a:graphic>
          <a:graphicData uri="http://schemas.openxmlformats.org/drawingml/2006/table">
            <a:tbl>
              <a:tblPr/>
              <a:tblGrid>
                <a:gridCol w="2441349">
                  <a:extLst>
                    <a:ext uri="{9D8B030D-6E8A-4147-A177-3AD203B41FA5}">
                      <a16:colId xmlns:a16="http://schemas.microsoft.com/office/drawing/2014/main" val="3691753117"/>
                    </a:ext>
                  </a:extLst>
                </a:gridCol>
                <a:gridCol w="2203602">
                  <a:extLst>
                    <a:ext uri="{9D8B030D-6E8A-4147-A177-3AD203B41FA5}">
                      <a16:colId xmlns:a16="http://schemas.microsoft.com/office/drawing/2014/main" val="1123163733"/>
                    </a:ext>
                  </a:extLst>
                </a:gridCol>
                <a:gridCol w="1351968">
                  <a:extLst>
                    <a:ext uri="{9D8B030D-6E8A-4147-A177-3AD203B41FA5}">
                      <a16:colId xmlns:a16="http://schemas.microsoft.com/office/drawing/2014/main" val="3700024228"/>
                    </a:ext>
                  </a:extLst>
                </a:gridCol>
                <a:gridCol w="1351968">
                  <a:extLst>
                    <a:ext uri="{9D8B030D-6E8A-4147-A177-3AD203B41FA5}">
                      <a16:colId xmlns:a16="http://schemas.microsoft.com/office/drawing/2014/main" val="2281946585"/>
                    </a:ext>
                  </a:extLst>
                </a:gridCol>
                <a:gridCol w="1351968">
                  <a:extLst>
                    <a:ext uri="{9D8B030D-6E8A-4147-A177-3AD203B41FA5}">
                      <a16:colId xmlns:a16="http://schemas.microsoft.com/office/drawing/2014/main" val="2778216179"/>
                    </a:ext>
                  </a:extLst>
                </a:gridCol>
                <a:gridCol w="1351968">
                  <a:extLst>
                    <a:ext uri="{9D8B030D-6E8A-4147-A177-3AD203B41FA5}">
                      <a16:colId xmlns:a16="http://schemas.microsoft.com/office/drawing/2014/main" val="4004595305"/>
                    </a:ext>
                  </a:extLst>
                </a:gridCol>
                <a:gridCol w="1862948">
                  <a:extLst>
                    <a:ext uri="{9D8B030D-6E8A-4147-A177-3AD203B41FA5}">
                      <a16:colId xmlns:a16="http://schemas.microsoft.com/office/drawing/2014/main" val="3607581467"/>
                    </a:ext>
                  </a:extLst>
                </a:gridCol>
                <a:gridCol w="1181642">
                  <a:extLst>
                    <a:ext uri="{9D8B030D-6E8A-4147-A177-3AD203B41FA5}">
                      <a16:colId xmlns:a16="http://schemas.microsoft.com/office/drawing/2014/main" val="2734998914"/>
                    </a:ext>
                  </a:extLst>
                </a:gridCol>
                <a:gridCol w="1277450">
                  <a:extLst>
                    <a:ext uri="{9D8B030D-6E8A-4147-A177-3AD203B41FA5}">
                      <a16:colId xmlns:a16="http://schemas.microsoft.com/office/drawing/2014/main" val="3360418128"/>
                    </a:ext>
                  </a:extLst>
                </a:gridCol>
                <a:gridCol w="1437131">
                  <a:extLst>
                    <a:ext uri="{9D8B030D-6E8A-4147-A177-3AD203B41FA5}">
                      <a16:colId xmlns:a16="http://schemas.microsoft.com/office/drawing/2014/main" val="1481509761"/>
                    </a:ext>
                  </a:extLst>
                </a:gridCol>
              </a:tblGrid>
              <a:tr h="569276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ターゲットセグメント</a:t>
                      </a:r>
                      <a:b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大分類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ターゲットセグメント</a:t>
                      </a:r>
                      <a:b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小分類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想定表示回数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単価</a:t>
                      </a:r>
                      <a:r>
                        <a:rPr lang="en-US" altLang="ja-JP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(</a:t>
                      </a:r>
                      <a: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目安</a:t>
                      </a:r>
                      <a:r>
                        <a:rPr lang="en-US" altLang="ja-JP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広告料金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最低出稿金額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形式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タイミング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保証形態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掲載期間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588143"/>
                  </a:ext>
                </a:extLst>
              </a:tr>
              <a:tr h="52548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性別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男性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180,000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9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00,000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1,000,000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動画</a:t>
                      </a:r>
                      <a:b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 </a:t>
                      </a:r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-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音声あり、最大</a:t>
                      </a:r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秒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Collaboration Video Ads</a:t>
                      </a:r>
                      <a:b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終了後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期間掲載保証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週間</a:t>
                      </a:r>
                      <a:b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 </a:t>
                      </a:r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-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月曜日 午前</a:t>
                      </a:r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0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時</a:t>
                      </a:r>
                      <a:b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掲載開始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7287570"/>
                  </a:ext>
                </a:extLst>
              </a:tr>
              <a:tr h="525486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女性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140,000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700,000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6031667"/>
                  </a:ext>
                </a:extLst>
              </a:tr>
              <a:tr h="52548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年代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代（</a:t>
                      </a:r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20-29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歳）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90,000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450,000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896324"/>
                  </a:ext>
                </a:extLst>
              </a:tr>
              <a:tr h="525486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代（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30-39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歳）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80,000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700654"/>
                  </a:ext>
                </a:extLst>
              </a:tr>
              <a:tr h="525486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代（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40-49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歳）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70,000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350,000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1485332"/>
                  </a:ext>
                </a:extLst>
              </a:tr>
              <a:tr h="525486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代以上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70,000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5.0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350,000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3338399"/>
                  </a:ext>
                </a:extLst>
              </a:tr>
              <a:tr h="52548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乗車回数</a:t>
                      </a:r>
                      <a:b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（</a:t>
                      </a:r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週間あたりの乗車頻度）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当該週</a:t>
                      </a:r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回目の乗車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250,000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750,000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752999"/>
                  </a:ext>
                </a:extLst>
              </a:tr>
              <a:tr h="52548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当該週</a:t>
                      </a:r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回目以降の乗車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250,000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750,000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952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8983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テキスト プレースホルダー 138">
            <a:extLst>
              <a:ext uri="{FF2B5EF4-FFF2-40B4-BE49-F238E27FC236}">
                <a16:creationId xmlns:a16="http://schemas.microsoft.com/office/drawing/2014/main" id="{05FF318D-45BB-F312-1B98-7D32FD8F9E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4805" y="129266"/>
            <a:ext cx="7799724" cy="639762"/>
          </a:xfrm>
        </p:spPr>
        <p:txBody>
          <a:bodyPr>
            <a:noAutofit/>
          </a:bodyPr>
          <a:lstStyle/>
          <a:p>
            <a:r>
              <a:rPr lang="en-US" altLang="ja-JP" dirty="0"/>
              <a:t>APPENDIX/</a:t>
            </a:r>
            <a:r>
              <a:rPr lang="ja-JP" altLang="en-US"/>
              <a:t>セグメント掛け合わせ例</a:t>
            </a:r>
          </a:p>
        </p:txBody>
      </p:sp>
      <p:graphicFrame>
        <p:nvGraphicFramePr>
          <p:cNvPr id="3" name="表 2">
            <a:extLst>
              <a:ext uri="{FF2B5EF4-FFF2-40B4-BE49-F238E27FC236}">
                <a16:creationId xmlns:a16="http://schemas.microsoft.com/office/drawing/2014/main" id="{DAE210D4-AD25-D83D-DC6C-B8BAA51D48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363677"/>
              </p:ext>
            </p:extLst>
          </p:nvPr>
        </p:nvGraphicFramePr>
        <p:xfrm>
          <a:off x="1222323" y="2383704"/>
          <a:ext cx="15811993" cy="4773163"/>
        </p:xfrm>
        <a:graphic>
          <a:graphicData uri="http://schemas.openxmlformats.org/drawingml/2006/table">
            <a:tbl>
              <a:tblPr/>
              <a:tblGrid>
                <a:gridCol w="2441349">
                  <a:extLst>
                    <a:ext uri="{9D8B030D-6E8A-4147-A177-3AD203B41FA5}">
                      <a16:colId xmlns:a16="http://schemas.microsoft.com/office/drawing/2014/main" val="3559385846"/>
                    </a:ext>
                  </a:extLst>
                </a:gridCol>
                <a:gridCol w="2203601">
                  <a:extLst>
                    <a:ext uri="{9D8B030D-6E8A-4147-A177-3AD203B41FA5}">
                      <a16:colId xmlns:a16="http://schemas.microsoft.com/office/drawing/2014/main" val="1789072043"/>
                    </a:ext>
                  </a:extLst>
                </a:gridCol>
                <a:gridCol w="1351968">
                  <a:extLst>
                    <a:ext uri="{9D8B030D-6E8A-4147-A177-3AD203B41FA5}">
                      <a16:colId xmlns:a16="http://schemas.microsoft.com/office/drawing/2014/main" val="3637916860"/>
                    </a:ext>
                  </a:extLst>
                </a:gridCol>
                <a:gridCol w="1351968">
                  <a:extLst>
                    <a:ext uri="{9D8B030D-6E8A-4147-A177-3AD203B41FA5}">
                      <a16:colId xmlns:a16="http://schemas.microsoft.com/office/drawing/2014/main" val="3693598501"/>
                    </a:ext>
                  </a:extLst>
                </a:gridCol>
                <a:gridCol w="1351968">
                  <a:extLst>
                    <a:ext uri="{9D8B030D-6E8A-4147-A177-3AD203B41FA5}">
                      <a16:colId xmlns:a16="http://schemas.microsoft.com/office/drawing/2014/main" val="1352555933"/>
                    </a:ext>
                  </a:extLst>
                </a:gridCol>
                <a:gridCol w="1351968">
                  <a:extLst>
                    <a:ext uri="{9D8B030D-6E8A-4147-A177-3AD203B41FA5}">
                      <a16:colId xmlns:a16="http://schemas.microsoft.com/office/drawing/2014/main" val="521885281"/>
                    </a:ext>
                  </a:extLst>
                </a:gridCol>
                <a:gridCol w="1862948">
                  <a:extLst>
                    <a:ext uri="{9D8B030D-6E8A-4147-A177-3AD203B41FA5}">
                      <a16:colId xmlns:a16="http://schemas.microsoft.com/office/drawing/2014/main" val="3653480073"/>
                    </a:ext>
                  </a:extLst>
                </a:gridCol>
                <a:gridCol w="1181642">
                  <a:extLst>
                    <a:ext uri="{9D8B030D-6E8A-4147-A177-3AD203B41FA5}">
                      <a16:colId xmlns:a16="http://schemas.microsoft.com/office/drawing/2014/main" val="635373537"/>
                    </a:ext>
                  </a:extLst>
                </a:gridCol>
                <a:gridCol w="1277450">
                  <a:extLst>
                    <a:ext uri="{9D8B030D-6E8A-4147-A177-3AD203B41FA5}">
                      <a16:colId xmlns:a16="http://schemas.microsoft.com/office/drawing/2014/main" val="4222772110"/>
                    </a:ext>
                  </a:extLst>
                </a:gridCol>
                <a:gridCol w="1437131">
                  <a:extLst>
                    <a:ext uri="{9D8B030D-6E8A-4147-A177-3AD203B41FA5}">
                      <a16:colId xmlns:a16="http://schemas.microsoft.com/office/drawing/2014/main" val="3400266629"/>
                    </a:ext>
                  </a:extLst>
                </a:gridCol>
              </a:tblGrid>
              <a:tr h="643195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ターゲットセグメント</a:t>
                      </a:r>
                      <a:b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大分類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ターゲットセグメント</a:t>
                      </a:r>
                      <a:b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小分類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想定表示回数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単価</a:t>
                      </a:r>
                      <a:r>
                        <a:rPr lang="en-US" altLang="ja-JP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(</a:t>
                      </a:r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目安</a:t>
                      </a:r>
                      <a:r>
                        <a:rPr lang="en-US" altLang="ja-JP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)</a:t>
                      </a:r>
                      <a:endParaRPr lang="ja-JP" alt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Meiryo" panose="020B0604030504040204" pitchFamily="50" charset="-128"/>
                        <a:ea typeface="Meiryo" panose="020B0604030504040204" pitchFamily="50" charset="-128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広告料金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最低出稿金額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形式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タイミング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保証形態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掲載期間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022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365405"/>
                  </a:ext>
                </a:extLst>
              </a:tr>
              <a:tr h="516246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性年代別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男性 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代（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20-29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歳）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10.0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1,000,000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動画</a:t>
                      </a:r>
                      <a:b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 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-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音声あり、最大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秒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Collaboration Video Ads</a:t>
                      </a:r>
                      <a:b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終了後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期間掲載保証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週間</a:t>
                      </a:r>
                      <a:b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 </a:t>
                      </a:r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-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月曜日 午前</a:t>
                      </a:r>
                      <a:r>
                        <a:rPr lang="en-US" altLang="zh-TW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0</a:t>
                      </a: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時</a:t>
                      </a:r>
                      <a:b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</a:br>
                      <a:r>
                        <a:rPr lang="zh-TW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掲載開始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0888213"/>
                  </a:ext>
                </a:extLst>
              </a:tr>
              <a:tr h="516246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男性 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代（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30-39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歳）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10.0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204720"/>
                  </a:ext>
                </a:extLst>
              </a:tr>
              <a:tr h="516246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男性 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代（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40-49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歳）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10.0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6636157"/>
                  </a:ext>
                </a:extLst>
              </a:tr>
              <a:tr h="516246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男性 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代以上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10.0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52958"/>
                  </a:ext>
                </a:extLst>
              </a:tr>
              <a:tr h="516246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女性 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代（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20-29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歳）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10.0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9849535"/>
                  </a:ext>
                </a:extLst>
              </a:tr>
              <a:tr h="516246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女性 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代（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30-39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歳）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10.0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300,000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0067510"/>
                  </a:ext>
                </a:extLst>
              </a:tr>
              <a:tr h="516246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女性 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代（</a:t>
                      </a:r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40-49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歳）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10.0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200,000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633338"/>
                  </a:ext>
                </a:extLst>
              </a:tr>
              <a:tr h="516246">
                <a:tc vMerge="1">
                  <a:txBody>
                    <a:bodyPr/>
                    <a:lstStyle/>
                    <a:p>
                      <a:pPr algn="ctr" fontAlgn="ctr"/>
                      <a:r>
                        <a:rPr lang="ja-JP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　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女性 </a:t>
                      </a:r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50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代以上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回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10.0</a:t>
                      </a:r>
                      <a:r>
                        <a:rPr lang="ja-JP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200,000</a:t>
                      </a:r>
                      <a:r>
                        <a:rPr lang="ja-JP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Meiryo" panose="020B0604030504040204" pitchFamily="50" charset="-128"/>
                          <a:ea typeface="Meiryo" panose="020B0604030504040204" pitchFamily="50" charset="-128"/>
                        </a:rPr>
                        <a:t>円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096335"/>
                  </a:ext>
                </a:extLst>
              </a:tr>
            </a:tbl>
          </a:graphicData>
        </a:graphic>
      </p:graphicFrame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C7727C6C-090D-AC36-EE69-9A6C1FF195C7}"/>
              </a:ext>
            </a:extLst>
          </p:cNvPr>
          <p:cNvGrpSpPr/>
          <p:nvPr/>
        </p:nvGrpSpPr>
        <p:grpSpPr>
          <a:xfrm>
            <a:off x="1033039" y="1115818"/>
            <a:ext cx="16488860" cy="1015663"/>
            <a:chOff x="1130531" y="980528"/>
            <a:chExt cx="16488860" cy="101566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E2822DF-692A-38CD-8B86-97C5ADAD4DEB}"/>
                </a:ext>
              </a:extLst>
            </p:cNvPr>
            <p:cNvSpPr txBox="1"/>
            <p:nvPr/>
          </p:nvSpPr>
          <p:spPr>
            <a:xfrm>
              <a:off x="1130531" y="980528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【</a:t>
              </a:r>
              <a:r>
                <a:rPr kumimoji="1" lang="ja-JP" altLang="en-US"/>
                <a:t>掲載条件</a:t>
              </a:r>
              <a:r>
                <a:rPr kumimoji="1" lang="en-US" altLang="ja-JP" dirty="0"/>
                <a:t>】</a:t>
              </a:r>
              <a:endParaRPr kumimoji="1" lang="ja-JP" altLang="en-US"/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315B2B8A-F7AB-587D-7699-DABEE9EE9C56}"/>
                </a:ext>
              </a:extLst>
            </p:cNvPr>
            <p:cNvSpPr txBox="1"/>
            <p:nvPr/>
          </p:nvSpPr>
          <p:spPr>
            <a:xfrm>
              <a:off x="1482281" y="1349860"/>
              <a:ext cx="161371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0" lang="ja-JP" altLang="en-US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最長掲載期間が</a:t>
              </a:r>
              <a:r>
                <a:rPr kumimoji="0" lang="en-US" altLang="ja-JP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4</a:t>
              </a:r>
              <a:r>
                <a:rPr kumimoji="0" lang="ja-JP" altLang="en-US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週間となりますので</a:t>
              </a:r>
              <a:r>
                <a:rPr lang="ja-JP" altLang="en-US" kern="0" spc="240" dirty="0"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、</a:t>
              </a:r>
              <a:r>
                <a:rPr lang="en-US" altLang="ja-JP" kern="0" spc="240" dirty="0"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4</a:t>
              </a:r>
              <a:r>
                <a:rPr lang="ja-JP" altLang="en-US" kern="0" spc="240" dirty="0"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週間以内で最低出稿金額が</a:t>
              </a:r>
              <a:r>
                <a:rPr lang="en-US" altLang="ja-JP" kern="0" spc="240" dirty="0"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100</a:t>
              </a:r>
              <a:r>
                <a:rPr lang="ja-JP" altLang="en-US" kern="0" spc="240" dirty="0"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万円以上になる組み合わせを選択いただく必要があります。</a:t>
              </a:r>
              <a:endParaRPr lang="en-US" altLang="ja-JP" kern="0" spc="240" dirty="0">
                <a:latin typeface="Noto Serif JP" panose="02020400000000000000" pitchFamily="18" charset="-128"/>
                <a:ea typeface="Noto Serif JP" panose="02020400000000000000" pitchFamily="18" charset="-128"/>
                <a:cs typeface="Noto Serif JP Medium" pitchFamily="34" charset="-120"/>
              </a:endParaRPr>
            </a:p>
            <a:p>
              <a:r>
                <a:rPr kumimoji="0" lang="ja-JP" altLang="en-US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掲載に関しては、連続した週で実施していただく必要があります。（例：</a:t>
              </a:r>
              <a:r>
                <a:rPr kumimoji="0" lang="en-US" altLang="ja-JP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4</a:t>
              </a:r>
              <a:r>
                <a:rPr kumimoji="0" lang="ja-JP" altLang="en-US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週間掲載の場合は、連続</a:t>
              </a:r>
              <a:r>
                <a:rPr kumimoji="0" lang="en-US" altLang="ja-JP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4</a:t>
              </a:r>
              <a:r>
                <a:rPr kumimoji="0" lang="ja-JP" altLang="en-US" b="0" i="0" u="none" strike="noStrike" kern="0" cap="none" spc="240" normalizeH="0" baseline="0" noProof="0" dirty="0">
                  <a:ln>
                    <a:noFill/>
                  </a:ln>
                  <a:effectLst/>
                  <a:uLnTx/>
                  <a:uFillTx/>
                  <a:latin typeface="Noto Serif JP" panose="02020400000000000000" pitchFamily="18" charset="-128"/>
                  <a:ea typeface="Noto Serif JP" panose="02020400000000000000" pitchFamily="18" charset="-128"/>
                  <a:cs typeface="Noto Serif JP Medium" pitchFamily="34" charset="-120"/>
                </a:rPr>
                <a:t>週間で実施。）</a:t>
              </a:r>
              <a:endParaRPr kumimoji="1" lang="ja-JP" altLang="en-US" sz="1600" dirty="0"/>
            </a:p>
          </p:txBody>
        </p:sp>
      </p:grp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2EDA4EA-5866-57D0-01A7-687F3327695D}"/>
              </a:ext>
            </a:extLst>
          </p:cNvPr>
          <p:cNvSpPr/>
          <p:nvPr/>
        </p:nvSpPr>
        <p:spPr>
          <a:xfrm>
            <a:off x="1222324" y="1485150"/>
            <a:ext cx="15811995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noFill/>
            </a:endParaRPr>
          </a:p>
        </p:txBody>
      </p:sp>
      <p:sp>
        <p:nvSpPr>
          <p:cNvPr id="9" name="Object119">
            <a:extLst>
              <a:ext uri="{FF2B5EF4-FFF2-40B4-BE49-F238E27FC236}">
                <a16:creationId xmlns:a16="http://schemas.microsoft.com/office/drawing/2014/main" id="{E0371B44-17BF-A8C9-92A6-77CCC06C8038}"/>
              </a:ext>
            </a:extLst>
          </p:cNvPr>
          <p:cNvSpPr/>
          <p:nvPr/>
        </p:nvSpPr>
        <p:spPr>
          <a:xfrm>
            <a:off x="1256804" y="7899059"/>
            <a:ext cx="13347470" cy="162376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171450" indent="-171450" algn="l">
              <a:lnSpc>
                <a:spcPct val="150000"/>
              </a:lnSpc>
              <a:buFont typeface="システムフォント（レギュラー）"/>
              <a:buChar char="※"/>
            </a:pPr>
            <a:r>
              <a:rPr lang="en-US" sz="1100" b="0" i="0" kern="0" spc="83" dirty="0" err="1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広告料金は手数料が含まれたグロス税別金額です</a:t>
            </a:r>
            <a:r>
              <a:rPr lang="en-US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。</a:t>
            </a:r>
          </a:p>
          <a:p>
            <a:pPr marL="171450" indent="-171450">
              <a:lnSpc>
                <a:spcPct val="150000"/>
              </a:lnSpc>
              <a:buFont typeface="システムフォント（レギュラー）"/>
              <a:buChar char="※"/>
            </a:pPr>
            <a:r>
              <a:rPr lang="en-US" altLang="ja-JP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Target Video Ads</a:t>
            </a:r>
            <a:r>
              <a:rPr lang="ja-JP" altLang="en-US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は</a:t>
            </a:r>
            <a:r>
              <a:rPr lang="en-US" altLang="ja-JP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Standard Video Ads/Area Ads </a:t>
            </a:r>
            <a:r>
              <a:rPr lang="ja-JP" altLang="en-US" sz="110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と同じ掲載ポジションの中で</a:t>
            </a:r>
            <a:r>
              <a:rPr lang="en-US" altLang="ja-JP" sz="1100" b="0" i="0" kern="0" spc="83" dirty="0" err="1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ランダムローテーション（乗車毎に異なる順番）で掲載</a:t>
            </a:r>
            <a:r>
              <a:rPr lang="ja-JP" altLang="en-US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します</a:t>
            </a:r>
            <a:r>
              <a:rPr lang="en-US" altLang="ja-JP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。</a:t>
            </a:r>
          </a:p>
          <a:p>
            <a:pPr marL="171450" indent="-171450">
              <a:lnSpc>
                <a:spcPct val="150000"/>
              </a:lnSpc>
              <a:buFont typeface="システムフォント（レギュラー）"/>
              <a:buChar char="※"/>
            </a:pPr>
            <a:r>
              <a:rPr lang="en-US" altLang="ja-JP" sz="1100" b="0" i="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掲載内容は1申込につき、1商品または1サービスを基本とします。</a:t>
            </a:r>
          </a:p>
          <a:p>
            <a:pPr marL="171450" indent="-171450">
              <a:lnSpc>
                <a:spcPct val="150000"/>
              </a:lnSpc>
              <a:buFont typeface="システムフォント（レギュラー）"/>
              <a:buChar char="※"/>
            </a:pPr>
            <a:r>
              <a:rPr lang="ja-JP" altLang="en-US" sz="110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</a:rPr>
              <a:t>過去のタクシーアプリ「</a:t>
            </a:r>
            <a:r>
              <a:rPr lang="en-US" altLang="ja-JP" sz="110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</a:rPr>
              <a:t>GO</a:t>
            </a:r>
            <a:r>
              <a:rPr lang="ja-JP" altLang="en-US" sz="1100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</a:rPr>
              <a:t>」の配車データに基づく表示回数設定のため、実際の表示回数について、想定とズレが生じる場合があります。</a:t>
            </a:r>
            <a:endParaRPr lang="en-US" altLang="ja-JP" sz="1100" dirty="0">
              <a:solidFill>
                <a:srgbClr val="34363D"/>
              </a:solidFill>
            </a:endParaRPr>
          </a:p>
          <a:p>
            <a:pPr marL="171450" indent="-171450">
              <a:lnSpc>
                <a:spcPct val="150000"/>
              </a:lnSpc>
              <a:buFont typeface="システムフォント（レギュラー）"/>
              <a:buChar char="※"/>
            </a:pPr>
            <a:r>
              <a:rPr lang="ja-JP" altLang="en-US" sz="1100" dirty="0">
                <a:solidFill>
                  <a:srgbClr val="34363D"/>
                </a:solidFill>
              </a:rPr>
              <a:t>申込フロー、考査基準等の料金設定以外については、</a:t>
            </a:r>
            <a:r>
              <a:rPr lang="en-US" altLang="ja-JP" sz="1100" dirty="0">
                <a:solidFill>
                  <a:srgbClr val="34363D"/>
                </a:solidFill>
              </a:rPr>
              <a:t>Tokyo Prime</a:t>
            </a:r>
            <a:r>
              <a:rPr lang="ja-JP" altLang="en-US" sz="1100" dirty="0">
                <a:solidFill>
                  <a:srgbClr val="34363D"/>
                </a:solidFill>
              </a:rPr>
              <a:t>の基準・規定に準じるものとします。掲載キャプチャの提供はありません。</a:t>
            </a:r>
            <a:endParaRPr lang="en-US" altLang="ja-JP" sz="1100" dirty="0">
              <a:solidFill>
                <a:srgbClr val="34363D"/>
              </a:solidFill>
            </a:endParaRPr>
          </a:p>
          <a:p>
            <a:pPr marL="171450" indent="-171450">
              <a:lnSpc>
                <a:spcPct val="150000"/>
              </a:lnSpc>
              <a:buFont typeface="システムフォント（レギュラー）"/>
              <a:buChar char="※"/>
            </a:pPr>
            <a:r>
              <a:rPr lang="en-US" altLang="ja-JP" sz="1100" b="0" i="0" kern="0" spc="83" dirty="0" err="1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すべての掲載内容について事前審査が必要です。修正可能な段階で必ず事前にご相談ください</a:t>
            </a:r>
            <a:endParaRPr lang="en-US" altLang="ja-JP" sz="1100" b="0" i="0" kern="0" spc="83" dirty="0">
              <a:solidFill>
                <a:srgbClr val="34363D"/>
              </a:solidFill>
              <a:latin typeface="Noto Sans JP Light" pitchFamily="34" charset="0"/>
              <a:ea typeface="Noto Sans JP Light" pitchFamily="34" charset="-122"/>
              <a:cs typeface="Noto Sans JP Light" pitchFamily="34" charset="-120"/>
            </a:endParaRPr>
          </a:p>
          <a:p>
            <a:pPr marL="171450" indent="-171450">
              <a:lnSpc>
                <a:spcPct val="150000"/>
              </a:lnSpc>
              <a:buFont typeface="システムフォント（レギュラー）"/>
              <a:buChar char="※"/>
            </a:pPr>
            <a:endParaRPr lang="en-US" altLang="ja-JP" sz="1100" dirty="0">
              <a:solidFill>
                <a:srgbClr val="34363D"/>
              </a:solidFill>
            </a:endParaRPr>
          </a:p>
          <a:p>
            <a:pPr algn="l">
              <a:lnSpc>
                <a:spcPct val="150000"/>
              </a:lnSpc>
            </a:pPr>
            <a:endParaRPr lang="en-US" sz="1100" dirty="0">
              <a:solidFill>
                <a:srgbClr val="34363D"/>
              </a:solidFill>
            </a:endParaRPr>
          </a:p>
        </p:txBody>
      </p:sp>
      <p:sp>
        <p:nvSpPr>
          <p:cNvPr id="10" name="Object119">
            <a:extLst>
              <a:ext uri="{FF2B5EF4-FFF2-40B4-BE49-F238E27FC236}">
                <a16:creationId xmlns:a16="http://schemas.microsoft.com/office/drawing/2014/main" id="{63EBACD8-D8FD-5A94-162C-50A201704DB5}"/>
              </a:ext>
            </a:extLst>
          </p:cNvPr>
          <p:cNvSpPr/>
          <p:nvPr/>
        </p:nvSpPr>
        <p:spPr>
          <a:xfrm>
            <a:off x="1256805" y="7340187"/>
            <a:ext cx="11754490" cy="3755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171450" indent="-171450" algn="l">
              <a:lnSpc>
                <a:spcPct val="150000"/>
              </a:lnSpc>
              <a:buFont typeface="システムフォント（レギュラー）"/>
              <a:buChar char="※"/>
            </a:pPr>
            <a:r>
              <a:rPr lang="en-US" sz="1200" b="1" u="sng" kern="0" spc="83" dirty="0" err="1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上記の料金表以外のセグメントの組み合わせをご希望の場合は、別途見積もります。お手数ですが、弊社担当営業までお問合せください</a:t>
            </a:r>
            <a:r>
              <a:rPr lang="en-US" sz="1200" b="1" u="sng" kern="0" spc="83" dirty="0">
                <a:solidFill>
                  <a:srgbClr val="34363D"/>
                </a:solidFill>
                <a:latin typeface="Noto Sans JP Light" pitchFamily="34" charset="0"/>
                <a:ea typeface="Noto Sans JP Light" pitchFamily="34" charset="-122"/>
                <a:cs typeface="Noto Sans JP Light" pitchFamily="34" charset="-120"/>
              </a:rPr>
              <a:t>。</a:t>
            </a:r>
            <a:endParaRPr lang="en-US" sz="1200" b="1" u="sng" dirty="0">
              <a:solidFill>
                <a:srgbClr val="3436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1961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98361</TotalTime>
  <Words>800</Words>
  <Application>Microsoft Office PowerPoint</Application>
  <PresentationFormat>ユーザー設定</PresentationFormat>
  <Paragraphs>136</Paragraphs>
  <Slides>3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14" baseType="lpstr">
      <vt:lpstr>Noto Serif JP Regular</vt:lpstr>
      <vt:lpstr>Noto Serif JP Medium</vt:lpstr>
      <vt:lpstr>游ゴシック</vt:lpstr>
      <vt:lpstr>システムフォント（レギュラー）</vt:lpstr>
      <vt:lpstr>Meiryo</vt:lpstr>
      <vt:lpstr>Noto Serif JP</vt:lpstr>
      <vt:lpstr>Noto Sans JP Light</vt:lpstr>
      <vt:lpstr>Calibri</vt:lpstr>
      <vt:lpstr>Arial</vt:lpstr>
      <vt:lpstr>Noto Serif JP SemiBold</vt:lpstr>
      <vt:lpstr>Office Theme</vt:lpstr>
      <vt:lpstr>PowerPoint プレゼンテーション</vt:lpstr>
      <vt:lpstr>PowerPoint プレゼンテーション</vt:lpstr>
      <vt:lpstr>PowerPoint プレゼンテーション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Akuura Nao</cp:lastModifiedBy>
  <cp:revision>354</cp:revision>
  <dcterms:created xsi:type="dcterms:W3CDTF">2022-05-29T09:30:28Z</dcterms:created>
  <dcterms:modified xsi:type="dcterms:W3CDTF">2023-11-06T11:25:31Z</dcterms:modified>
</cp:coreProperties>
</file>