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604020202020204" charset="-128"/>
      <p:regular r:id="rId47"/>
    </p:embeddedFont>
    <p:embeddedFont>
      <p:font typeface="Noto Serif JP" panose="020B0604020202020204" charset="-128"/>
      <p:regular r:id="rId48"/>
      <p:bold r:id="rId49"/>
    </p:embeddedFont>
    <p:embeddedFont>
      <p:font typeface="Noto Serif JP Bold" panose="020B0604020202020204" charset="-128"/>
      <p:bold r:id="rId50"/>
      <p:italic r:id="rId51"/>
    </p:embeddedFont>
    <p:embeddedFont>
      <p:font typeface="Noto Serif JP Light" panose="020B0604020202020204" charset="-128"/>
      <p:regular r:id="rId52"/>
    </p:embeddedFont>
    <p:embeddedFont>
      <p:font typeface="Noto Serif JP Medium" panose="020B0604020202020204" charset="-128"/>
      <p:regular r:id="rId53"/>
    </p:embeddedFont>
    <p:embeddedFont>
      <p:font typeface="Noto Serif JP Regular" panose="020B0604020202020204" charset="-128"/>
      <p:regular r:id="rId54"/>
      <p:bold r:id="rId55"/>
    </p:embeddedFont>
    <p:embeddedFont>
      <p:font typeface="Noto Serif JP SemiBold" panose="020B0604020202020204" charset="-128"/>
      <p:regular r:id="rId56"/>
      <p:bold r:id="rId57"/>
    </p:embeddedFont>
    <p:embeddedFont>
      <p:font typeface="游ゴシック" panose="020B0400000000000000" pitchFamily="34" charset="-128"/>
      <p:regular r:id="rId58"/>
      <p:bold r:id="rId59"/>
    </p:embeddedFont>
    <p:embeddedFont>
      <p:font typeface="Calibri" panose="020F0502020204030204" pitchFamily="34" charset="0"/>
      <p:regular r:id="rId60"/>
      <p:bold r:id="rId61"/>
      <p:italic r:id="rId62"/>
      <p:boldItalic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8548E-52A0-411A-9BBA-83DDD5FA396D}" v="4" dt="2022-07-21T06:13:36.114"/>
    <p1510:client id="{67C0BE50-8BBA-48FD-B4FE-31011E1B91A4}" v="20" dt="2022-07-21T06:09:20.69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06"/>
    <p:restoredTop sz="94610"/>
  </p:normalViewPr>
  <p:slideViewPr>
    <p:cSldViewPr snapToGrid="0" snapToObjects="1">
      <p:cViewPr varScale="1">
        <p:scale>
          <a:sx n="61" d="100"/>
          <a:sy n="61" d="100"/>
        </p:scale>
        <p:origin x="121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wa Watanabe" userId="lMG4yMcwVyJ+/qotl633/ga55zUDq5q3Fjw7UyE1A3k=" providerId="None" clId="Web-{0048548E-52A0-411A-9BBA-83DDD5FA396D}"/>
    <pc:docChg chg="modSld">
      <pc:chgData name="Miwa Watanabe" userId="lMG4yMcwVyJ+/qotl633/ga55zUDq5q3Fjw7UyE1A3k=" providerId="None" clId="Web-{0048548E-52A0-411A-9BBA-83DDD5FA396D}" dt="2022-07-21T06:13:36.114" v="3" actId="1076"/>
      <pc:docMkLst>
        <pc:docMk/>
      </pc:docMkLst>
      <pc:sldChg chg="modSp">
        <pc:chgData name="Miwa Watanabe" userId="lMG4yMcwVyJ+/qotl633/ga55zUDq5q3Fjw7UyE1A3k=" providerId="None" clId="Web-{0048548E-52A0-411A-9BBA-83DDD5FA396D}" dt="2022-07-21T06:13:36.114" v="3" actId="1076"/>
        <pc:sldMkLst>
          <pc:docMk/>
          <pc:sldMk cId="0" sldId="295"/>
        </pc:sldMkLst>
        <pc:picChg chg="mod">
          <ac:chgData name="Miwa Watanabe" userId="lMG4yMcwVyJ+/qotl633/ga55zUDq5q3Fjw7UyE1A3k=" providerId="None" clId="Web-{0048548E-52A0-411A-9BBA-83DDD5FA396D}" dt="2022-07-21T06:13:36.114" v="3" actId="1076"/>
          <ac:picMkLst>
            <pc:docMk/>
            <pc:sldMk cId="0" sldId="295"/>
            <ac:picMk id="16" creationId="{A323BE60-2AA5-EA25-1D58-DCF6CCB06F5F}"/>
          </ac:picMkLst>
        </pc:picChg>
      </pc:sldChg>
    </pc:docChg>
  </pc:docChgLst>
  <pc:docChgLst>
    <pc:chgData name="Miwa Watanabe" userId="lMG4yMcwVyJ+/qotl633/ga55zUDq5q3Fjw7UyE1A3k=" providerId="None" clId="Web-{67C0BE50-8BBA-48FD-B4FE-31011E1B91A4}"/>
    <pc:docChg chg="modSld">
      <pc:chgData name="Miwa Watanabe" userId="lMG4yMcwVyJ+/qotl633/ga55zUDq5q3Fjw7UyE1A3k=" providerId="None" clId="Web-{67C0BE50-8BBA-48FD-B4FE-31011E1B91A4}" dt="2022-07-21T06:09:20.693" v="16" actId="1076"/>
      <pc:docMkLst>
        <pc:docMk/>
      </pc:docMkLst>
      <pc:sldChg chg="addSp delSp modSp">
        <pc:chgData name="Miwa Watanabe" userId="lMG4yMcwVyJ+/qotl633/ga55zUDq5q3Fjw7UyE1A3k=" providerId="None" clId="Web-{67C0BE50-8BBA-48FD-B4FE-31011E1B91A4}" dt="2022-07-21T06:09:20.693" v="16" actId="1076"/>
        <pc:sldMkLst>
          <pc:docMk/>
          <pc:sldMk cId="0" sldId="295"/>
        </pc:sldMkLst>
        <pc:picChg chg="add del mod">
          <ac:chgData name="Miwa Watanabe" userId="lMG4yMcwVyJ+/qotl633/ga55zUDq5q3Fjw7UyE1A3k=" providerId="None" clId="Web-{67C0BE50-8BBA-48FD-B4FE-31011E1B91A4}" dt="2022-07-21T06:08:33.363" v="6"/>
          <ac:picMkLst>
            <pc:docMk/>
            <pc:sldMk cId="0" sldId="295"/>
            <ac:picMk id="2" creationId="{138E0771-A6D5-ABD8-B582-5ED8265A6482}"/>
          </ac:picMkLst>
        </pc:picChg>
        <pc:picChg chg="add del mod">
          <ac:chgData name="Miwa Watanabe" userId="lMG4yMcwVyJ+/qotl633/ga55zUDq5q3Fjw7UyE1A3k=" providerId="None" clId="Web-{67C0BE50-8BBA-48FD-B4FE-31011E1B91A4}" dt="2022-07-21T06:08:32.941" v="4"/>
          <ac:picMkLst>
            <pc:docMk/>
            <pc:sldMk cId="0" sldId="295"/>
            <ac:picMk id="3" creationId="{944D1A1D-F544-35CC-E3EB-2BBE8C8480DD}"/>
          </ac:picMkLst>
        </pc:picChg>
        <pc:picChg chg="add mod">
          <ac:chgData name="Miwa Watanabe" userId="lMG4yMcwVyJ+/qotl633/ga55zUDq5q3Fjw7UyE1A3k=" providerId="None" clId="Web-{67C0BE50-8BBA-48FD-B4FE-31011E1B91A4}" dt="2022-07-21T06:09:20.693" v="16" actId="1076"/>
          <ac:picMkLst>
            <pc:docMk/>
            <pc:sldMk cId="0" sldId="295"/>
            <ac:picMk id="16" creationId="{A323BE60-2AA5-EA25-1D58-DCF6CCB06F5F}"/>
          </ac:picMkLst>
        </pc:picChg>
        <pc:picChg chg="mod modCrop">
          <ac:chgData name="Miwa Watanabe" userId="lMG4yMcwVyJ+/qotl633/ga55zUDq5q3Fjw7UyE1A3k=" providerId="None" clId="Web-{67C0BE50-8BBA-48FD-B4FE-31011E1B91A4}" dt="2022-07-21T06:06:39.861" v="1"/>
          <ac:picMkLst>
            <pc:docMk/>
            <pc:sldMk cId="0" sldId="295"/>
            <ac:picMk id="21"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dirty="0"/>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dirty="0"/>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dirty="0"/>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dirty="0"/>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dirty="0"/>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a:t>
            </a:r>
            <a:endParaRPr lang="en-US" sz="975" dirty="0"/>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2023.03 </a:t>
            </a:r>
            <a:endParaRPr lang="en-US" sz="975" dirty="0"/>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dirty="0">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4.svg"/><Relationship Id="rId3" Type="http://schemas.openxmlformats.org/officeDocument/2006/relationships/image" Target="../media/image93.png"/><Relationship Id="rId21" Type="http://schemas.openxmlformats.org/officeDocument/2006/relationships/image" Target="../media/image110.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1.xml"/><Relationship Id="rId16" Type="http://schemas.openxmlformats.org/officeDocument/2006/relationships/image" Target="../media/image106.sv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chart" Target="../charts/chart2.xml"/><Relationship Id="rId32" Type="http://schemas.openxmlformats.org/officeDocument/2006/relationships/image" Target="../media/image120.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svg"/><Relationship Id="rId28" Type="http://schemas.openxmlformats.org/officeDocument/2006/relationships/image" Target="../media/image116.svg"/><Relationship Id="rId10" Type="http://schemas.openxmlformats.org/officeDocument/2006/relationships/image" Target="../media/image100.svg"/><Relationship Id="rId19" Type="http://schemas.openxmlformats.org/officeDocument/2006/relationships/chart" Target="../charts/chart1.xml"/><Relationship Id="rId31" Type="http://schemas.openxmlformats.org/officeDocument/2006/relationships/image" Target="../media/image11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1.png"/><Relationship Id="rId27" Type="http://schemas.openxmlformats.org/officeDocument/2006/relationships/image" Target="../media/image115.png"/><Relationship Id="rId30" Type="http://schemas.openxmlformats.org/officeDocument/2006/relationships/image" Target="../media/image118.svg"/></Relationships>
</file>

<file path=ppt/slides/_rels/slide12.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svg"/><Relationship Id="rId26" Type="http://schemas.openxmlformats.org/officeDocument/2006/relationships/image" Target="../media/image144.sv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sv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2" Type="http://schemas.openxmlformats.org/officeDocument/2006/relationships/notesSlide" Target="../notesSlides/notesSlide12.xml"/><Relationship Id="rId16" Type="http://schemas.openxmlformats.org/officeDocument/2006/relationships/image" Target="../media/image134.svg"/><Relationship Id="rId20" Type="http://schemas.openxmlformats.org/officeDocument/2006/relationships/image" Target="../media/image138.svg"/><Relationship Id="rId29"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29.png"/><Relationship Id="rId24" Type="http://schemas.openxmlformats.org/officeDocument/2006/relationships/image" Target="../media/image142.svg"/><Relationship Id="rId32" Type="http://schemas.openxmlformats.org/officeDocument/2006/relationships/image" Target="../media/image150.sv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svg"/><Relationship Id="rId10" Type="http://schemas.openxmlformats.org/officeDocument/2006/relationships/image" Target="../media/image128.sv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40.svg"/><Relationship Id="rId27" Type="http://schemas.openxmlformats.org/officeDocument/2006/relationships/image" Target="../media/image145.png"/><Relationship Id="rId30" Type="http://schemas.openxmlformats.org/officeDocument/2006/relationships/image" Target="../media/image148.svg"/><Relationship Id="rId8" Type="http://schemas.openxmlformats.org/officeDocument/2006/relationships/image" Target="../media/image126.svg"/></Relationships>
</file>

<file path=ppt/slides/_rels/slide1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6.svg"/><Relationship Id="rId26" Type="http://schemas.openxmlformats.org/officeDocument/2006/relationships/image" Target="../media/image174.svg"/><Relationship Id="rId3" Type="http://schemas.openxmlformats.org/officeDocument/2006/relationships/image" Target="../media/image60.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2.xml"/><Relationship Id="rId6" Type="http://schemas.openxmlformats.org/officeDocument/2006/relationships/image" Target="../media/image154.svg"/><Relationship Id="rId11" Type="http://schemas.openxmlformats.org/officeDocument/2006/relationships/image" Target="../media/image159.png"/><Relationship Id="rId24" Type="http://schemas.openxmlformats.org/officeDocument/2006/relationships/image" Target="../media/image172.sv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162.svg"/><Relationship Id="rId22" Type="http://schemas.openxmlformats.org/officeDocument/2006/relationships/image" Target="../media/image170.svg"/><Relationship Id="rId27"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3" Type="http://schemas.openxmlformats.org/officeDocument/2006/relationships/chart" Target="../charts/chart3.xml"/><Relationship Id="rId7" Type="http://schemas.openxmlformats.org/officeDocument/2006/relationships/image" Target="../media/image177.svg"/><Relationship Id="rId12" Type="http://schemas.openxmlformats.org/officeDocument/2006/relationships/image" Target="../media/image182.png"/><Relationship Id="rId17" Type="http://schemas.openxmlformats.org/officeDocument/2006/relationships/image" Target="../media/image187.svg"/><Relationship Id="rId2" Type="http://schemas.openxmlformats.org/officeDocument/2006/relationships/notesSlide" Target="../notesSlides/notesSlide14.xml"/><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chart" Target="../charts/chart5.xml"/><Relationship Id="rId15" Type="http://schemas.openxmlformats.org/officeDocument/2006/relationships/image" Target="../media/image185.svg"/><Relationship Id="rId10" Type="http://schemas.openxmlformats.org/officeDocument/2006/relationships/image" Target="../media/image180.png"/><Relationship Id="rId4" Type="http://schemas.openxmlformats.org/officeDocument/2006/relationships/chart" Target="../charts/chart4.xml"/><Relationship Id="rId9" Type="http://schemas.openxmlformats.org/officeDocument/2006/relationships/image" Target="../media/image179.svg"/><Relationship Id="rId14" Type="http://schemas.openxmlformats.org/officeDocument/2006/relationships/image" Target="../media/image184.png"/></Relationships>
</file>

<file path=ppt/slides/_rels/slide15.xml.rels><?xml version="1.0" encoding="UTF-8" standalone="yes"?>
<Relationships xmlns="http://schemas.openxmlformats.org/package/2006/relationships"><Relationship Id="rId3" Type="http://schemas.openxmlformats.org/officeDocument/2006/relationships/image" Target="../media/image188.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svg"/><Relationship Id="rId26" Type="http://schemas.openxmlformats.org/officeDocument/2006/relationships/image" Target="../media/image212.sv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svg"/><Relationship Id="rId42" Type="http://schemas.openxmlformats.org/officeDocument/2006/relationships/image" Target="../media/image228.svg"/><Relationship Id="rId47" Type="http://schemas.openxmlformats.org/officeDocument/2006/relationships/image" Target="../media/image233.png"/><Relationship Id="rId50" Type="http://schemas.openxmlformats.org/officeDocument/2006/relationships/image" Target="../media/image236.svg"/><Relationship Id="rId55" Type="http://schemas.openxmlformats.org/officeDocument/2006/relationships/image" Target="../media/image241.png"/><Relationship Id="rId7" Type="http://schemas.openxmlformats.org/officeDocument/2006/relationships/image" Target="../media/image193.png"/><Relationship Id="rId2" Type="http://schemas.openxmlformats.org/officeDocument/2006/relationships/notesSlide" Target="../notesSlides/notesSlide16.xml"/><Relationship Id="rId16" Type="http://schemas.openxmlformats.org/officeDocument/2006/relationships/image" Target="../media/image202.svg"/><Relationship Id="rId29" Type="http://schemas.openxmlformats.org/officeDocument/2006/relationships/image" Target="../media/image215.png"/><Relationship Id="rId11" Type="http://schemas.openxmlformats.org/officeDocument/2006/relationships/image" Target="../media/image197.png"/><Relationship Id="rId24" Type="http://schemas.openxmlformats.org/officeDocument/2006/relationships/image" Target="../media/image210.svg"/><Relationship Id="rId32" Type="http://schemas.openxmlformats.org/officeDocument/2006/relationships/image" Target="../media/image218.svg"/><Relationship Id="rId37" Type="http://schemas.openxmlformats.org/officeDocument/2006/relationships/image" Target="../media/image223.png"/><Relationship Id="rId40" Type="http://schemas.openxmlformats.org/officeDocument/2006/relationships/image" Target="../media/image226.svg"/><Relationship Id="rId45" Type="http://schemas.openxmlformats.org/officeDocument/2006/relationships/image" Target="../media/image231.png"/><Relationship Id="rId53" Type="http://schemas.openxmlformats.org/officeDocument/2006/relationships/image" Target="../media/image239.png"/><Relationship Id="rId5" Type="http://schemas.openxmlformats.org/officeDocument/2006/relationships/image" Target="../media/image191.png"/><Relationship Id="rId19" Type="http://schemas.openxmlformats.org/officeDocument/2006/relationships/image" Target="../media/image205.png"/><Relationship Id="rId4" Type="http://schemas.openxmlformats.org/officeDocument/2006/relationships/image" Target="../media/image190.svg"/><Relationship Id="rId9" Type="http://schemas.openxmlformats.org/officeDocument/2006/relationships/image" Target="../media/image195.png"/><Relationship Id="rId14" Type="http://schemas.openxmlformats.org/officeDocument/2006/relationships/image" Target="../media/image200.svg"/><Relationship Id="rId22" Type="http://schemas.openxmlformats.org/officeDocument/2006/relationships/image" Target="../media/image208.svg"/><Relationship Id="rId27" Type="http://schemas.openxmlformats.org/officeDocument/2006/relationships/image" Target="../media/image213.png"/><Relationship Id="rId30" Type="http://schemas.openxmlformats.org/officeDocument/2006/relationships/image" Target="../media/image216.svg"/><Relationship Id="rId35" Type="http://schemas.openxmlformats.org/officeDocument/2006/relationships/image" Target="../media/image221.png"/><Relationship Id="rId43" Type="http://schemas.openxmlformats.org/officeDocument/2006/relationships/image" Target="../media/image229.png"/><Relationship Id="rId48" Type="http://schemas.openxmlformats.org/officeDocument/2006/relationships/image" Target="../media/image234.svg"/><Relationship Id="rId56" Type="http://schemas.openxmlformats.org/officeDocument/2006/relationships/image" Target="../media/image242.svg"/><Relationship Id="rId8" Type="http://schemas.openxmlformats.org/officeDocument/2006/relationships/image" Target="../media/image194.svg"/><Relationship Id="rId51" Type="http://schemas.openxmlformats.org/officeDocument/2006/relationships/image" Target="../media/image237.png"/><Relationship Id="rId3" Type="http://schemas.openxmlformats.org/officeDocument/2006/relationships/image" Target="../media/image189.png"/><Relationship Id="rId12" Type="http://schemas.openxmlformats.org/officeDocument/2006/relationships/image" Target="../media/image198.sv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svg"/><Relationship Id="rId46" Type="http://schemas.openxmlformats.org/officeDocument/2006/relationships/image" Target="../media/image232.svg"/><Relationship Id="rId20" Type="http://schemas.openxmlformats.org/officeDocument/2006/relationships/image" Target="../media/image206.svg"/><Relationship Id="rId41" Type="http://schemas.openxmlformats.org/officeDocument/2006/relationships/image" Target="../media/image227.png"/><Relationship Id="rId54" Type="http://schemas.openxmlformats.org/officeDocument/2006/relationships/image" Target="../media/image240.svg"/><Relationship Id="rId1" Type="http://schemas.openxmlformats.org/officeDocument/2006/relationships/slideLayout" Target="../slideLayouts/slideLayout1.xml"/><Relationship Id="rId6" Type="http://schemas.openxmlformats.org/officeDocument/2006/relationships/image" Target="../media/image192.sv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svg"/><Relationship Id="rId36" Type="http://schemas.openxmlformats.org/officeDocument/2006/relationships/image" Target="../media/image222.svg"/><Relationship Id="rId49" Type="http://schemas.openxmlformats.org/officeDocument/2006/relationships/image" Target="../media/image235.png"/><Relationship Id="rId57" Type="http://schemas.openxmlformats.org/officeDocument/2006/relationships/image" Target="../media/image243.png"/><Relationship Id="rId10" Type="http://schemas.openxmlformats.org/officeDocument/2006/relationships/image" Target="../media/image196.svg"/><Relationship Id="rId31" Type="http://schemas.openxmlformats.org/officeDocument/2006/relationships/image" Target="../media/image217.png"/><Relationship Id="rId44" Type="http://schemas.openxmlformats.org/officeDocument/2006/relationships/image" Target="../media/image230.svg"/><Relationship Id="rId52" Type="http://schemas.openxmlformats.org/officeDocument/2006/relationships/image" Target="../media/image2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9.svg"/><Relationship Id="rId3" Type="http://schemas.openxmlformats.org/officeDocument/2006/relationships/image" Target="../media/image244.png"/><Relationship Id="rId7" Type="http://schemas.openxmlformats.org/officeDocument/2006/relationships/image" Target="../media/image248.png"/><Relationship Id="rId12" Type="http://schemas.openxmlformats.org/officeDocument/2006/relationships/image" Target="../media/image25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7.sv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svg"/><Relationship Id="rId4" Type="http://schemas.openxmlformats.org/officeDocument/2006/relationships/image" Target="../media/image245.svg"/><Relationship Id="rId9"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44.png"/><Relationship Id="rId7" Type="http://schemas.openxmlformats.org/officeDocument/2006/relationships/image" Target="../media/image2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5.svg"/><Relationship Id="rId5" Type="http://schemas.openxmlformats.org/officeDocument/2006/relationships/image" Target="../media/image254.png"/><Relationship Id="rId4" Type="http://schemas.openxmlformats.org/officeDocument/2006/relationships/image" Target="../media/image245.svg"/></Relationships>
</file>

<file path=ppt/slides/_rels/slide22.xml.rels><?xml version="1.0" encoding="UTF-8" standalone="yes"?>
<Relationships xmlns="http://schemas.openxmlformats.org/package/2006/relationships"><Relationship Id="rId13" Type="http://schemas.openxmlformats.org/officeDocument/2006/relationships/image" Target="../media/image268.png"/><Relationship Id="rId18" Type="http://schemas.openxmlformats.org/officeDocument/2006/relationships/image" Target="../media/image273.svg"/><Relationship Id="rId26" Type="http://schemas.openxmlformats.org/officeDocument/2006/relationships/image" Target="../media/image281.svg"/><Relationship Id="rId39" Type="http://schemas.openxmlformats.org/officeDocument/2006/relationships/image" Target="../media/image294.png"/><Relationship Id="rId21" Type="http://schemas.openxmlformats.org/officeDocument/2006/relationships/image" Target="../media/image276.png"/><Relationship Id="rId34" Type="http://schemas.openxmlformats.org/officeDocument/2006/relationships/image" Target="../media/image289.svg"/><Relationship Id="rId42" Type="http://schemas.openxmlformats.org/officeDocument/2006/relationships/image" Target="../media/image297.svg"/><Relationship Id="rId47" Type="http://schemas.openxmlformats.org/officeDocument/2006/relationships/image" Target="../media/image302.png"/><Relationship Id="rId50" Type="http://schemas.openxmlformats.org/officeDocument/2006/relationships/image" Target="../media/image305.svg"/><Relationship Id="rId55" Type="http://schemas.openxmlformats.org/officeDocument/2006/relationships/image" Target="../media/image310.png"/><Relationship Id="rId7" Type="http://schemas.openxmlformats.org/officeDocument/2006/relationships/image" Target="../media/image262.png"/><Relationship Id="rId2" Type="http://schemas.openxmlformats.org/officeDocument/2006/relationships/notesSlide" Target="../notesSlides/notesSlide22.xml"/><Relationship Id="rId16" Type="http://schemas.openxmlformats.org/officeDocument/2006/relationships/image" Target="../media/image271.svg"/><Relationship Id="rId29" Type="http://schemas.openxmlformats.org/officeDocument/2006/relationships/image" Target="../media/image284.png"/><Relationship Id="rId11" Type="http://schemas.openxmlformats.org/officeDocument/2006/relationships/image" Target="../media/image266.png"/><Relationship Id="rId24" Type="http://schemas.openxmlformats.org/officeDocument/2006/relationships/image" Target="../media/image279.svg"/><Relationship Id="rId32" Type="http://schemas.openxmlformats.org/officeDocument/2006/relationships/image" Target="../media/image287.svg"/><Relationship Id="rId37" Type="http://schemas.openxmlformats.org/officeDocument/2006/relationships/image" Target="../media/image292.png"/><Relationship Id="rId40" Type="http://schemas.openxmlformats.org/officeDocument/2006/relationships/image" Target="../media/image295.svg"/><Relationship Id="rId45" Type="http://schemas.openxmlformats.org/officeDocument/2006/relationships/image" Target="../media/image300.png"/><Relationship Id="rId53" Type="http://schemas.openxmlformats.org/officeDocument/2006/relationships/image" Target="../media/image308.png"/><Relationship Id="rId58" Type="http://schemas.openxmlformats.org/officeDocument/2006/relationships/image" Target="../media/image313.svg"/><Relationship Id="rId5" Type="http://schemas.openxmlformats.org/officeDocument/2006/relationships/image" Target="../media/image260.png"/><Relationship Id="rId61" Type="http://schemas.openxmlformats.org/officeDocument/2006/relationships/image" Target="../media/image316.png"/><Relationship Id="rId19" Type="http://schemas.openxmlformats.org/officeDocument/2006/relationships/image" Target="../media/image274.png"/><Relationship Id="rId14" Type="http://schemas.openxmlformats.org/officeDocument/2006/relationships/image" Target="../media/image269.svg"/><Relationship Id="rId22" Type="http://schemas.openxmlformats.org/officeDocument/2006/relationships/image" Target="../media/image277.svg"/><Relationship Id="rId27" Type="http://schemas.openxmlformats.org/officeDocument/2006/relationships/image" Target="../media/image282.png"/><Relationship Id="rId30" Type="http://schemas.openxmlformats.org/officeDocument/2006/relationships/image" Target="../media/image285.svg"/><Relationship Id="rId35" Type="http://schemas.openxmlformats.org/officeDocument/2006/relationships/image" Target="../media/image290.png"/><Relationship Id="rId43" Type="http://schemas.openxmlformats.org/officeDocument/2006/relationships/image" Target="../media/image298.png"/><Relationship Id="rId48" Type="http://schemas.openxmlformats.org/officeDocument/2006/relationships/image" Target="../media/image303.svg"/><Relationship Id="rId56" Type="http://schemas.openxmlformats.org/officeDocument/2006/relationships/image" Target="../media/image311.svg"/><Relationship Id="rId8" Type="http://schemas.openxmlformats.org/officeDocument/2006/relationships/image" Target="../media/image263.svg"/><Relationship Id="rId51" Type="http://schemas.openxmlformats.org/officeDocument/2006/relationships/image" Target="../media/image306.png"/><Relationship Id="rId3" Type="http://schemas.openxmlformats.org/officeDocument/2006/relationships/image" Target="../media/image258.png"/><Relationship Id="rId12" Type="http://schemas.openxmlformats.org/officeDocument/2006/relationships/image" Target="../media/image267.svg"/><Relationship Id="rId17" Type="http://schemas.openxmlformats.org/officeDocument/2006/relationships/image" Target="../media/image272.png"/><Relationship Id="rId25" Type="http://schemas.openxmlformats.org/officeDocument/2006/relationships/image" Target="../media/image280.png"/><Relationship Id="rId33" Type="http://schemas.openxmlformats.org/officeDocument/2006/relationships/image" Target="../media/image288.png"/><Relationship Id="rId38" Type="http://schemas.openxmlformats.org/officeDocument/2006/relationships/image" Target="../media/image293.svg"/><Relationship Id="rId46" Type="http://schemas.openxmlformats.org/officeDocument/2006/relationships/image" Target="../media/image301.svg"/><Relationship Id="rId59" Type="http://schemas.openxmlformats.org/officeDocument/2006/relationships/image" Target="../media/image314.png"/><Relationship Id="rId20" Type="http://schemas.openxmlformats.org/officeDocument/2006/relationships/image" Target="../media/image275.svg"/><Relationship Id="rId41" Type="http://schemas.openxmlformats.org/officeDocument/2006/relationships/image" Target="../media/image296.png"/><Relationship Id="rId54" Type="http://schemas.openxmlformats.org/officeDocument/2006/relationships/image" Target="../media/image309.svg"/><Relationship Id="rId62" Type="http://schemas.openxmlformats.org/officeDocument/2006/relationships/image" Target="../media/image317.svg"/><Relationship Id="rId1" Type="http://schemas.openxmlformats.org/officeDocument/2006/relationships/slideLayout" Target="../slideLayouts/slideLayout1.xml"/><Relationship Id="rId6" Type="http://schemas.openxmlformats.org/officeDocument/2006/relationships/image" Target="../media/image261.svg"/><Relationship Id="rId15" Type="http://schemas.openxmlformats.org/officeDocument/2006/relationships/image" Target="../media/image270.png"/><Relationship Id="rId23" Type="http://schemas.openxmlformats.org/officeDocument/2006/relationships/image" Target="../media/image278.png"/><Relationship Id="rId28" Type="http://schemas.openxmlformats.org/officeDocument/2006/relationships/image" Target="../media/image283.svg"/><Relationship Id="rId36" Type="http://schemas.openxmlformats.org/officeDocument/2006/relationships/image" Target="../media/image291.svg"/><Relationship Id="rId49" Type="http://schemas.openxmlformats.org/officeDocument/2006/relationships/image" Target="../media/image304.png"/><Relationship Id="rId57" Type="http://schemas.openxmlformats.org/officeDocument/2006/relationships/image" Target="../media/image312.png"/><Relationship Id="rId10" Type="http://schemas.openxmlformats.org/officeDocument/2006/relationships/image" Target="../media/image265.svg"/><Relationship Id="rId31" Type="http://schemas.openxmlformats.org/officeDocument/2006/relationships/image" Target="../media/image286.png"/><Relationship Id="rId44" Type="http://schemas.openxmlformats.org/officeDocument/2006/relationships/image" Target="../media/image299.svg"/><Relationship Id="rId52" Type="http://schemas.openxmlformats.org/officeDocument/2006/relationships/image" Target="../media/image307.svg"/><Relationship Id="rId60" Type="http://schemas.openxmlformats.org/officeDocument/2006/relationships/image" Target="../media/image315.svg"/><Relationship Id="rId4" Type="http://schemas.openxmlformats.org/officeDocument/2006/relationships/image" Target="../media/image259.svg"/><Relationship Id="rId9"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318.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4.svg"/><Relationship Id="rId13" Type="http://schemas.openxmlformats.org/officeDocument/2006/relationships/image" Target="../media/image329.png"/><Relationship Id="rId18" Type="http://schemas.openxmlformats.org/officeDocument/2006/relationships/hyperlink" Target="https://youtu.be/b_HmsTsG4bM" TargetMode="External"/><Relationship Id="rId3" Type="http://schemas.openxmlformats.org/officeDocument/2006/relationships/image" Target="../media/image319.png"/><Relationship Id="rId21" Type="http://schemas.openxmlformats.org/officeDocument/2006/relationships/image" Target="../media/image332.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2.png"/><Relationship Id="rId11" Type="http://schemas.openxmlformats.org/officeDocument/2006/relationships/image" Target="../media/image327.jpeg"/><Relationship Id="rId5" Type="http://schemas.openxmlformats.org/officeDocument/2006/relationships/image" Target="../media/image321.jpeg"/><Relationship Id="rId15" Type="http://schemas.openxmlformats.org/officeDocument/2006/relationships/image" Target="../media/image331.png"/><Relationship Id="rId10" Type="http://schemas.openxmlformats.org/officeDocument/2006/relationships/image" Target="../media/image326.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0.jpeg"/><Relationship Id="rId9" Type="http://schemas.openxmlformats.org/officeDocument/2006/relationships/image" Target="../media/image325.png"/><Relationship Id="rId14" Type="http://schemas.openxmlformats.org/officeDocument/2006/relationships/image" Target="../media/image330.png"/><Relationship Id="rId22" Type="http://schemas.openxmlformats.org/officeDocument/2006/relationships/image" Target="../media/image333.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5.svg"/><Relationship Id="rId11" Type="http://schemas.openxmlformats.org/officeDocument/2006/relationships/image" Target="../media/image418.png"/><Relationship Id="rId5" Type="http://schemas.openxmlformats.org/officeDocument/2006/relationships/image" Target="../media/image254.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8.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5.png"/><Relationship Id="rId24" Type="http://schemas.openxmlformats.org/officeDocument/2006/relationships/image" Target="../media/image56.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5.png"/><Relationship Id="rId10" Type="http://schemas.openxmlformats.org/officeDocument/2006/relationships/image" Target="../media/image44.svg"/><Relationship Id="rId19" Type="http://schemas.openxmlformats.org/officeDocument/2006/relationships/image" Target="../media/image51.pn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0.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jpg"/><Relationship Id="rId2" Type="http://schemas.openxmlformats.org/officeDocument/2006/relationships/notesSlide" Target="../notesSlides/notesSlide9.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61.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292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「制作タイアップメニュー 詳細」をご参照ください。</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dirty="0">
                <a:solidFill>
                  <a:srgbClr val="FFFFFF"/>
                </a:solidFill>
                <a:latin typeface="Noto Serif JP Regular" pitchFamily="34" charset="0"/>
                <a:ea typeface="Noto Serif JP Regular" pitchFamily="34" charset="-122"/>
                <a:cs typeface="Noto Serif JP Regular" pitchFamily="34" charset="-120"/>
              </a:rPr>
              <a:t>目次</a:t>
            </a:r>
            <a:endParaRPr lang="en-US" sz="3600" dirty="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dirty="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2</a:t>
            </a:r>
            <a:endParaRPr lang="en-US" sz="2000" dirty="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7</a:t>
            </a:r>
            <a:endParaRPr lang="en-US" sz="2800" dirty="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dirty="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1</a:t>
            </a:r>
            <a:endParaRPr lang="en-US" sz="2000" dirty="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a:t>
            </a:r>
            <a:endParaRPr lang="en-US" sz="2800" dirty="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dirty="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3</a:t>
            </a:r>
            <a:endParaRPr lang="en-US" sz="2000" dirty="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4</a:t>
            </a:r>
            <a:endParaRPr lang="en-US" sz="2000" dirty="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10</a:t>
            </a:r>
            <a:endParaRPr lang="en-US" sz="2800" dirty="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15</a:t>
            </a:r>
            <a:endParaRPr lang="en-US" sz="2800" dirty="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dirty="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5</a:t>
            </a:r>
            <a:endParaRPr lang="en-US" sz="2000" dirty="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23</a:t>
            </a:r>
            <a:endParaRPr lang="en-US" sz="2800" dirty="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考査基準</a:t>
            </a:r>
            <a:endParaRPr lang="en-US" sz="2800" dirty="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dirty="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6</a:t>
            </a:r>
            <a:endParaRPr lang="en-US" sz="2000" dirty="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7</a:t>
            </a:r>
            <a:endParaRPr lang="en-US" sz="2000" dirty="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30</a:t>
            </a:r>
            <a:endParaRPr lang="en-US" sz="2800" dirty="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34</a:t>
            </a:r>
            <a:endParaRPr lang="en-US" sz="2800" dirty="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dirty="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dirty="0">
                <a:solidFill>
                  <a:srgbClr val="FFFFFF"/>
                </a:solidFill>
                <a:latin typeface="Noto Serif JP Regular" pitchFamily="34" charset="0"/>
                <a:ea typeface="Noto Serif JP Regular" pitchFamily="34" charset="-122"/>
                <a:cs typeface="Noto Serif JP Regular" pitchFamily="34" charset="-120"/>
              </a:rPr>
              <a:t>Part 8</a:t>
            </a:r>
            <a:endParaRPr lang="en-US" sz="2000" dirty="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37</a:t>
            </a:r>
            <a:endParaRPr lang="en-US" sz="2800" dirty="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dirty="0">
                <a:solidFill>
                  <a:srgbClr val="FFFFFF"/>
                </a:solidFill>
                <a:latin typeface="Noto Serif JP Regular" pitchFamily="34" charset="0"/>
                <a:ea typeface="Noto Serif JP Regular" pitchFamily="34" charset="-122"/>
              </a:rPr>
              <a:t>2</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440482430"/>
              </p:ext>
            </p:extLst>
          </p:nvPr>
        </p:nvGraphicFramePr>
        <p:xfrm>
          <a:off x="647700" y="1352550"/>
          <a:ext cx="16702455" cy="6127242"/>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枠を購入頂くことでセットで放映可能。ただし、その場合は最大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Tie-up Contents</a:t>
                      </a:r>
                      <a:r>
                        <a:rPr lang="ja-JP" altLang="en-US" sz="1200" b="0" i="0">
                          <a:solidFill>
                            <a:srgbClr val="02022E"/>
                          </a:solidFill>
                          <a:latin typeface="Noto Serif JP" panose="02020400000000000000" pitchFamily="18" charset="-128"/>
                          <a:ea typeface="Noto Serif JP" panose="02020400000000000000" pitchFamily="18" charset="-128"/>
                        </a:rPr>
                        <a:t>枠購入でのセット配信のため同一企業様の異なる商材でのセット配信も可能です。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4709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037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4834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4915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0747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1075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4163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4244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乗客のアテンションを集めやすくなります。</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dirty="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dirty="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dirty="0">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dirty="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dirty="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dirty="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dirty="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ロゴ掲載は可</a:t>
            </a:r>
            <a:endParaRPr lang="en-US" sz="1600" dirty="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dirty="0">
                <a:solidFill>
                  <a:srgbClr val="02022E"/>
                </a:solidFill>
              </a:rPr>
            </a:br>
            <a:r>
              <a:rPr lang="en-US" sz="1600" b="0" i="0" kern="0" spc="144" dirty="0">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dirty="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dirty="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dirty="0">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dirty="0">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dirty="0">
                <a:solidFill>
                  <a:srgbClr val="02022E"/>
                </a:solidFill>
                <a:latin typeface="Noto Serif JP Regular" pitchFamily="34" charset="0"/>
                <a:ea typeface="Noto Serif JP Regular" pitchFamily="34" charset="-122"/>
                <a:cs typeface="Noto Serif JP Regular" pitchFamily="34" charset="-120"/>
              </a:rPr>
              <a:t>を</a:t>
            </a:r>
            <a:r>
              <a:rPr lang="en-US" sz="1600" kern="0" spc="144" dirty="0">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dirty="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dirty="0">
                <a:solidFill>
                  <a:srgbClr val="02022E"/>
                </a:solidFill>
                <a:latin typeface="Noto Serif JP Regular" pitchFamily="34" charset="0"/>
                <a:ea typeface="Noto Serif JP Regular" pitchFamily="34" charset="-122"/>
                <a:cs typeface="Noto Serif JP Regular" pitchFamily="34" charset="-120"/>
              </a:rPr>
              <a:t>・</a:t>
            </a:r>
            <a:endParaRPr lang="en-US" sz="1600" dirty="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dirty="0"/>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dirty="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dirty="0">
                <a:solidFill>
                  <a:srgbClr val="FFFFFF"/>
                </a:solidFill>
                <a:latin typeface="Noto Serif JP Medium" pitchFamily="34" charset="0"/>
                <a:ea typeface="Noto Serif JP Medium" pitchFamily="34" charset="-122"/>
                <a:cs typeface="Noto Serif JP Medium" pitchFamily="34" charset="-120"/>
              </a:rPr>
              <a:t>広告効果を検証</a:t>
            </a:r>
            <a:endParaRPr lang="en-US" dirty="0"/>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dirty="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接触者</a:t>
            </a:r>
            <a:endParaRPr lang="en-US" sz="1200" dirty="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非接触者</a:t>
            </a:r>
            <a:endParaRPr lang="en-US" sz="1200" dirty="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ブランド認知</a:t>
            </a:r>
            <a:endParaRPr lang="en-US" dirty="0"/>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dirty="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ブランド好感度</a:t>
            </a:r>
            <a:endParaRPr lang="en-US" dirty="0"/>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dirty="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dirty="0">
                <a:solidFill>
                  <a:srgbClr val="02022E"/>
                </a:solidFill>
                <a:latin typeface="Noto Serif JP Regular" pitchFamily="34" charset="0"/>
                <a:ea typeface="Noto Serif JP Regular" pitchFamily="34" charset="-122"/>
                <a:cs typeface="Noto Serif JP Regular" pitchFamily="34" charset="-120"/>
              </a:rPr>
              <a:t>ブランド利用意向</a:t>
            </a:r>
            <a:endParaRPr lang="en-US" dirty="0"/>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dirty="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dirty="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dirty="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本調査</a:t>
            </a:r>
            <a:endParaRPr lang="en-US" sz="2000" dirty="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dirty="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調査票入稿</a:t>
            </a:r>
            <a:endParaRPr lang="en-US" sz="2000" dirty="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調査申込</a:t>
            </a:r>
            <a:endParaRPr lang="en-US" sz="2000" dirty="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広告申込時</a:t>
            </a:r>
            <a:endParaRPr lang="en-US" sz="2000" dirty="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dirty="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dirty="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dirty="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dirty="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dirty="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dirty="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dirty="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購入経路</a:t>
            </a:r>
            <a:endParaRPr lang="en-US" sz="1600" dirty="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広告認知率</a:t>
            </a:r>
            <a:endParaRPr lang="en-US" sz="1600" dirty="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dirty="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調査項目</a:t>
            </a:r>
            <a:endParaRPr lang="en-US" sz="2000" dirty="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分析軸</a:t>
            </a:r>
            <a:endParaRPr lang="en-US" sz="2000" dirty="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非接触者</a:t>
            </a:r>
            <a:endParaRPr lang="en-US" sz="1600" dirty="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dirty="0">
                <a:solidFill>
                  <a:srgbClr val="02022E"/>
                </a:solidFill>
                <a:latin typeface="Noto Serif JP Regular" pitchFamily="34" charset="0"/>
                <a:ea typeface="Noto Serif JP Regular" pitchFamily="34" charset="-122"/>
                <a:cs typeface="Noto Serif JP Regular" pitchFamily="34" charset="-120"/>
              </a:rPr>
              <a:t>接触者</a:t>
            </a:r>
            <a:endParaRPr lang="en-US" sz="1600" dirty="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dirty="0">
                <a:solidFill>
                  <a:srgbClr val="2F3B6C"/>
                </a:solidFill>
                <a:latin typeface="Noto Serif JP Medium" pitchFamily="34" charset="0"/>
                <a:ea typeface="Noto Serif JP Medium" pitchFamily="34" charset="-122"/>
                <a:cs typeface="Noto Serif JP Medium" pitchFamily="34" charset="-120"/>
              </a:rPr>
              <a:t>広告接触</a:t>
            </a:r>
            <a:endParaRPr lang="en-US" dirty="0"/>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dirty="0">
                <a:solidFill>
                  <a:srgbClr val="02022E"/>
                </a:solidFill>
                <a:latin typeface="Noto Serif JP Medium" pitchFamily="34" charset="0"/>
                <a:ea typeface="Noto Serif JP Medium" pitchFamily="34" charset="-122"/>
                <a:cs typeface="Noto Serif JP Medium" pitchFamily="34" charset="-120"/>
              </a:rPr>
              <a:t>接触者を抽出</a:t>
            </a:r>
            <a:endParaRPr lang="en-US" dirty="0"/>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dirty="0"/>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dirty="0"/>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dirty="0"/>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dirty="0"/>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dirty="0"/>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dirty="0"/>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dirty="0"/>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dirty="0"/>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dirty="0"/>
              <a:t>2,000</a:t>
            </a:r>
            <a:r>
              <a:rPr lang="ja-JP" altLang="en-US"/>
              <a:t>万円以上</a:t>
            </a:r>
            <a:r>
              <a:rPr lang="en-US" altLang="ja-JP" dirty="0"/>
              <a:t>(※1</a:t>
            </a:r>
            <a:r>
              <a:rPr lang="ja-JP" altLang="en-US"/>
              <a:t>回</a:t>
            </a:r>
            <a:r>
              <a:rPr lang="en-US" altLang="ja-JP" dirty="0"/>
              <a:t>1</a:t>
            </a:r>
            <a:r>
              <a:rPr lang="ja-JP" altLang="en-US"/>
              <a:t>期間あたり</a:t>
            </a:r>
            <a:r>
              <a:rPr lang="en-US" altLang="ja-JP" dirty="0"/>
              <a:t>)</a:t>
            </a:r>
            <a:r>
              <a:rPr lang="ja-JP" altLang="en-US"/>
              <a:t>のご発注で態度変容調査を無償提供します。 </a:t>
            </a:r>
            <a:endParaRPr lang="en-US" altLang="ja-JP" dirty="0"/>
          </a:p>
          <a:p>
            <a:r>
              <a:rPr lang="en-US" altLang="ja-JP" sz="1000" dirty="0"/>
              <a:t>※</a:t>
            </a:r>
            <a:r>
              <a:rPr lang="ja-JP" altLang="en-US" sz="1000"/>
              <a:t>無償提供は６ヶ月の間に一回のみとします</a:t>
            </a:r>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dirty="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5</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rotWithShape="1">
          <a:blip r:embed="rId13"/>
          <a:srcRect l="29670" t="-2146" r="-275"/>
          <a:stretch/>
        </p:blipFill>
        <p:spPr>
          <a:xfrm>
            <a:off x="13395526" y="7750252"/>
            <a:ext cx="2858158" cy="603225"/>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dirty="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dirty="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dirty="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dirty="0">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dirty="0">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dirty="0">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00" dirty="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dirty="0">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dirty="0">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dirty="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dirty="0">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dirty="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dirty="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dirty="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dirty="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dirty="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dirty="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dirty="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dirty="0">
                <a:solidFill>
                  <a:srgbClr val="02022E"/>
                </a:solidFill>
                <a:latin typeface="Noto Serif JP Medium" pitchFamily="34" charset="0"/>
                <a:ea typeface="Noto Serif JP Medium" pitchFamily="34" charset="-122"/>
                <a:cs typeface="Noto Serif JP Medium" pitchFamily="34" charset="-120"/>
              </a:rPr>
              <a:t>参考動画</a:t>
            </a:r>
            <a:endParaRPr lang="en-US" sz="1050" dirty="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16" name="図 24" descr="テキスト&#10;&#10;説明は自動で生成されたものです">
            <a:extLst>
              <a:ext uri="{FF2B5EF4-FFF2-40B4-BE49-F238E27FC236}">
                <a16:creationId xmlns:a16="http://schemas.microsoft.com/office/drawing/2014/main" id="{A323BE60-2AA5-EA25-1D58-DCF6CCB06F5F}"/>
              </a:ext>
            </a:extLst>
          </p:cNvPr>
          <p:cNvPicPr>
            <a:picLocks noChangeAspect="1"/>
          </p:cNvPicPr>
          <p:nvPr/>
        </p:nvPicPr>
        <p:blipFill>
          <a:blip r:embed="rId22"/>
          <a:stretch>
            <a:fillRect/>
          </a:stretch>
        </p:blipFill>
        <p:spPr>
          <a:xfrm>
            <a:off x="11745157" y="7841202"/>
            <a:ext cx="1500326" cy="4527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dirty="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配信開始</a:t>
            </a:r>
            <a:endParaRPr lang="en-US" dirty="0">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dirty="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dirty="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dirty="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dirty="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942"/>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dirty="0">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dirty="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dirty="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dirty="0"/>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dirty="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dirty="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dirty="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dirty="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dirty="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dirty="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dirty="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dirty="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dirty="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dirty="0">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dirty="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dirty="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dirty="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撮影</a:t>
            </a:r>
            <a:endParaRPr lang="en-US" sz="1500" dirty="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申し込み</a:t>
            </a:r>
            <a:endParaRPr lang="en-US" dirty="0">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dirty="0">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dirty="0">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dirty="0">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dirty="0">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dirty="0">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dirty="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dirty="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dirty="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dirty="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dirty="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dirty="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dirty="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dirty="0">
                <a:solidFill>
                  <a:srgbClr val="F0F2FB"/>
                </a:solidFill>
                <a:latin typeface="Noto Serif JP Regular" pitchFamily="34" charset="0"/>
                <a:ea typeface="Noto Serif JP Regular" pitchFamily="34" charset="-122"/>
                <a:cs typeface="Noto Serif JP Regular" pitchFamily="34" charset="-120"/>
              </a:rPr>
              <a:t>制作条件</a:t>
            </a:r>
            <a:endParaRPr lang="en-US" sz="1050" dirty="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撮影：1日</a:t>
            </a:r>
            <a:endParaRPr lang="en-US" sz="1050" dirty="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dirty="0">
                <a:solidFill>
                  <a:srgbClr val="02022E"/>
                </a:solidFill>
              </a:rPr>
            </a:br>
            <a:r>
              <a:rPr lang="en-US" sz="900" b="0" i="0" kern="0" spc="90" dirty="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dirty="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dirty="0">
                <a:solidFill>
                  <a:srgbClr val="02022E"/>
                </a:solidFill>
              </a:rPr>
            </a:br>
            <a:r>
              <a:rPr lang="en-US" sz="1050" b="0" i="0" kern="0" spc="105" dirty="0">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dirty="0">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dirty="0">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dirty="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dirty="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dirty="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dirty="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dirty="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dirty="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dirty="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dirty="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dirty="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dirty="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dirty="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dirty="0">
                <a:solidFill>
                  <a:srgbClr val="34363D"/>
                </a:solidFill>
                <a:latin typeface="Noto Serif JP Regular" pitchFamily="34" charset="0"/>
                <a:ea typeface="Noto Serif JP Regular" pitchFamily="34" charset="-122"/>
                <a:cs typeface="Noto Serif JP Regular" pitchFamily="34" charset="-120"/>
              </a:rPr>
              <a:t>注意事項</a:t>
            </a:r>
            <a:endParaRPr lang="en-US" sz="1500" dirty="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dirty="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dirty="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dirty="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dirty="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dirty="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dirty="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dirty="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dirty="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dirty="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dirty="0"/>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dirty="0"/>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dirty="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dirty="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dirty="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冠なし</a:t>
            </a:r>
            <a:endParaRPr lang="en-US" sz="900" dirty="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dirty="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白完パケ</a:t>
            </a:r>
            <a:endParaRPr lang="en-US" sz="900" dirty="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dirty="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dirty="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dirty="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dirty="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dirty="0">
                <a:solidFill>
                  <a:srgbClr val="34363D"/>
                </a:solidFill>
                <a:latin typeface="Noto Serif JP Regular" pitchFamily="34" charset="0"/>
                <a:ea typeface="Noto Serif JP Regular" pitchFamily="34" charset="-122"/>
                <a:cs typeface="Noto Serif JP Regular" pitchFamily="34" charset="-120"/>
              </a:rPr>
              <a:t>・</a:t>
            </a:r>
            <a:endParaRPr lang="en-US" sz="900" dirty="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配信開始</a:t>
            </a:r>
            <a:endParaRPr lang="en-US" dirty="0"/>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納品</a:t>
            </a:r>
            <a:endParaRPr lang="en-US" dirty="0">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修正期間</a:t>
            </a:r>
            <a:endParaRPr lang="en-US" dirty="0">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編集期間</a:t>
            </a:r>
            <a:endParaRPr lang="en-US" dirty="0">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dirty="0">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50営業日前</a:t>
            </a:r>
            <a:endParaRPr lang="en-US" dirty="0">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40</a:t>
            </a:r>
            <a:r>
              <a:rPr lang="en-US" b="0" i="0" kern="0" spc="150" dirty="0">
                <a:solidFill>
                  <a:srgbClr val="02022E"/>
                </a:solidFill>
                <a:latin typeface="Noto Serif JP Regular" pitchFamily="34" charset="0"/>
                <a:ea typeface="Noto Serif JP Regular" pitchFamily="34" charset="-122"/>
                <a:cs typeface="Noto Serif JP Regular" pitchFamily="34" charset="-120"/>
              </a:rPr>
              <a:t>-30営業日</a:t>
            </a:r>
            <a:endParaRPr lang="en-US" dirty="0">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30</a:t>
            </a:r>
            <a:r>
              <a:rPr lang="en-US" b="0" i="0" kern="0" spc="150" dirty="0">
                <a:solidFill>
                  <a:srgbClr val="02022E"/>
                </a:solidFill>
                <a:latin typeface="Noto Serif JP Regular" pitchFamily="34" charset="0"/>
                <a:ea typeface="Noto Serif JP Regular" pitchFamily="34" charset="-122"/>
                <a:cs typeface="Noto Serif JP Regular" pitchFamily="34" charset="-120"/>
              </a:rPr>
              <a:t>-20営業日前</a:t>
            </a:r>
            <a:endParaRPr lang="en-US" dirty="0">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20-10営業日前</a:t>
            </a:r>
            <a:endParaRPr lang="en-US" dirty="0">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dirty="0">
                <a:solidFill>
                  <a:srgbClr val="02022E"/>
                </a:solidFill>
                <a:latin typeface="Noto Serif JP Regular" pitchFamily="34" charset="0"/>
                <a:ea typeface="Noto Serif JP Regular" pitchFamily="34" charset="-122"/>
                <a:cs typeface="Noto Serif JP Regular" pitchFamily="34" charset="-120"/>
              </a:rPr>
              <a:t>10</a:t>
            </a:r>
            <a:r>
              <a:rPr lang="en-US" b="0" i="0" kern="0" spc="150" dirty="0">
                <a:solidFill>
                  <a:srgbClr val="02022E"/>
                </a:solidFill>
                <a:latin typeface="Noto Serif JP Regular" pitchFamily="34" charset="0"/>
                <a:ea typeface="Noto Serif JP Regular" pitchFamily="34" charset="-122"/>
                <a:cs typeface="Noto Serif JP Regular" pitchFamily="34" charset="-120"/>
              </a:rPr>
              <a:t>営業日前</a:t>
            </a:r>
            <a:endParaRPr lang="en-US" dirty="0">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dirty="0">
                <a:solidFill>
                  <a:srgbClr val="02022E"/>
                </a:solidFill>
                <a:latin typeface="Noto Serif JP Regular" pitchFamily="34" charset="0"/>
                <a:ea typeface="Noto Serif JP Regular" pitchFamily="34" charset="-122"/>
                <a:cs typeface="Noto Serif JP Regular" pitchFamily="34" charset="-120"/>
              </a:rPr>
              <a:t>撮影準備・撮影期間</a:t>
            </a:r>
            <a:endParaRPr lang="en-US" dirty="0">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dirty="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dirty="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dirty="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dirty="0">
                <a:solidFill>
                  <a:srgbClr val="FFFFFF"/>
                </a:solidFill>
                <a:latin typeface="Noto Serif JP Regular" pitchFamily="34" charset="0"/>
                <a:ea typeface="Noto Serif JP Regular" pitchFamily="34" charset="-122"/>
              </a:rPr>
              <a:t>販売に際して</a:t>
            </a:r>
            <a:endParaRPr lang="en-US" sz="5400" dirty="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1</a:t>
            </a:r>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考査基準</a:t>
            </a:r>
            <a:endParaRPr lang="en-US" sz="5400" dirty="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６</a:t>
            </a:r>
            <a:endParaRPr lang="en-US" sz="2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dirty="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情報商材</a:t>
            </a:r>
            <a:endParaRPr lang="en-US" sz="1050" dirty="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dirty="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情報</a:t>
            </a:r>
            <a:endParaRPr lang="en-US" sz="1500" dirty="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武器全般</a:t>
            </a:r>
            <a:endParaRPr lang="en-US" sz="1050" dirty="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毒物劇物</a:t>
            </a:r>
            <a:endParaRPr lang="en-US" sz="1050" dirty="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武器・毒物</a:t>
            </a:r>
            <a:endParaRPr lang="en-US" sz="1500" dirty="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dirty="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dirty="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dirty="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消費者金融</a:t>
            </a:r>
            <a:endParaRPr lang="en-US" sz="1050" dirty="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dirty="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事業性ローン</a:t>
            </a:r>
            <a:endParaRPr lang="en-US" sz="1050" dirty="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dirty="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dirty="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過払い金請求</a:t>
            </a:r>
            <a:endParaRPr lang="en-US" sz="1050" dirty="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ICO</a:t>
            </a:r>
            <a:endParaRPr lang="en-US" sz="1050" dirty="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dirty="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金融</a:t>
            </a:r>
            <a:endParaRPr lang="en-US" sz="1500" dirty="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dirty="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dirty="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dirty="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dirty="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エステ</a:t>
            </a:r>
            <a:endParaRPr lang="en-US" sz="1050" dirty="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dirty="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dirty="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dirty="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dirty="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dirty="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dirty="0">
                <a:solidFill>
                  <a:srgbClr val="02022E"/>
                </a:solidFill>
              </a:rPr>
            </a:b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dirty="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dirty="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dirty="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無限連鎖講</a:t>
            </a:r>
            <a:endParaRPr lang="en-US" sz="1050" dirty="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探偵業</a:t>
            </a:r>
            <a:endParaRPr lang="en-US" sz="1050" dirty="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家政婦</a:t>
            </a:r>
            <a:endParaRPr lang="en-US" sz="1050" dirty="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生体販売</a:t>
            </a:r>
            <a:endParaRPr lang="en-US" sz="1050" dirty="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葬儀葬祭業</a:t>
            </a:r>
            <a:endParaRPr lang="en-US" sz="1050" dirty="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dirty="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dirty="0"/>
              <a:t>- </a:t>
            </a:r>
            <a:r>
              <a:rPr lang="es-ES" altLang="ja-JP" dirty="0"/>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占い</a:t>
            </a:r>
            <a:endParaRPr lang="en-US" sz="1050" dirty="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dirty="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dirty="0">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dirty="0">
                <a:solidFill>
                  <a:srgbClr val="02022E"/>
                </a:solidFill>
                <a:latin typeface="Noto Serif JP Regular" pitchFamily="34" charset="0"/>
                <a:ea typeface="Noto Serif JP Regular" pitchFamily="34" charset="-122"/>
              </a:rPr>
              <a:t>)</a:t>
            </a:r>
          </a:p>
          <a:p>
            <a:pPr>
              <a:lnSpc>
                <a:spcPts val="1260"/>
              </a:lnSpc>
            </a:pPr>
            <a:endParaRPr lang="en-US" sz="1050" dirty="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dirty="0">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dirty="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dirty="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dirty="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dirty="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dirty="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dirty="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dirty="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dirty="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dirty="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dirty="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dirty="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dirty="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dirty="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dirty="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dirty="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dirty="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dirty="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dirty="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dirty="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dirty="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dirty="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dirty="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dirty="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dirty="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dirty="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dirty="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dirty="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dirty="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dirty="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dirty="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dirty="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dirty="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dirty="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dirty="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比較広告</a:t>
            </a:r>
            <a:endParaRPr lang="en-US" sz="1050" dirty="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dirty="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dirty="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dirty="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dirty="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dirty="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dirty="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dirty="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dirty="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dirty="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dirty="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dirty="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例)</a:t>
            </a:r>
            <a:endParaRPr lang="en-US" sz="1050" dirty="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dirty="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dirty="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dirty="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dirty="0"/>
              <a:t>- </a:t>
            </a:r>
            <a:r>
              <a:rPr lang="es-ES" altLang="ja-JP" dirty="0"/>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dirty="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dirty="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dirty="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dirty="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dirty="0">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dirty="0">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dirty="0"/>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dirty="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dirty="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dirty="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dirty="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調査期間</a:t>
            </a:r>
            <a:endParaRPr lang="en-US" sz="1050" dirty="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調査機関</a:t>
            </a:r>
            <a:endParaRPr lang="en-US" sz="1050" dirty="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調査対象</a:t>
            </a:r>
            <a:endParaRPr lang="en-US" sz="1050" dirty="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有効回答数(サンプル数)</a:t>
            </a:r>
            <a:endParaRPr lang="en-US" sz="1050" dirty="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dirty="0">
                <a:solidFill>
                  <a:srgbClr val="02022E"/>
                </a:solidFill>
                <a:latin typeface="Noto Serif JP Regular" pitchFamily="34" charset="0"/>
                <a:ea typeface="Noto Serif JP Regular" pitchFamily="34" charset="-122"/>
              </a:rPr>
              <a:t>調査方法(集計方法、算出方法)</a:t>
            </a:r>
            <a:endParaRPr lang="en-US" sz="1050" dirty="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dirty="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7</a:t>
            </a:r>
            <a:endParaRPr lang="en-US" sz="2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広告主審査</a:t>
            </a:r>
            <a:endParaRPr lang="en-US" sz="1800" dirty="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空き枠確認</a:t>
            </a:r>
            <a:endParaRPr lang="en-US" sz="1800" dirty="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仮押さえ</a:t>
            </a:r>
            <a:endParaRPr lang="en-US" sz="1800" dirty="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考査</a:t>
            </a:r>
            <a:endParaRPr lang="en-US" sz="1800" dirty="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dirty="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dirty="0">
                <a:solidFill>
                  <a:srgbClr val="02022E"/>
                </a:solidFill>
                <a:latin typeface="Noto Serif JP" panose="02020400000000000000" pitchFamily="18" charset="-128"/>
                <a:ea typeface="Noto Serif JP" panose="02020400000000000000" pitchFamily="18" charset="-128"/>
              </a:rPr>
              <a:t>よりご確認ください。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dirty="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dirty="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dirty="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1</a:t>
            </a:r>
            <a:endParaRPr lang="en-US" sz="1200" dirty="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dirty="0">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2</a:t>
            </a:r>
            <a:endParaRPr lang="en-US" sz="1200" dirty="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dirty="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dirty="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dirty="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dirty="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dirty="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dirty="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dirty="0">
                <a:solidFill>
                  <a:srgbClr val="34363D"/>
                </a:solidFill>
                <a:latin typeface="Noto Serif JP Regular" pitchFamily="34" charset="0"/>
                <a:ea typeface="Noto Serif JP Regular" pitchFamily="34" charset="-122"/>
                <a:cs typeface="Noto Serif JP Regular" pitchFamily="34" charset="-120"/>
              </a:rPr>
              <a:t>注意事項</a:t>
            </a:r>
            <a:endParaRPr lang="en-US" sz="1200" dirty="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dirty="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dirty="0">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dirty="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dirty="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dirty="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a:t>
            </a:r>
            <a:endParaRPr lang="en-US" sz="1200" dirty="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dirty="0">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dirty="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dirty="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申込</a:t>
            </a:r>
            <a:endParaRPr lang="en-US" sz="1800" dirty="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入稿</a:t>
            </a:r>
            <a:endParaRPr lang="en-US" sz="1800" dirty="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FIX</a:t>
            </a:r>
            <a:endParaRPr lang="en-US" sz="1800" dirty="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掲載開始</a:t>
            </a:r>
            <a:endParaRPr lang="en-US" sz="1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dirty="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dirty="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dirty="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考査</a:t>
            </a:r>
            <a:endParaRPr lang="en-US" sz="2400" dirty="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FFFFFF"/>
                </a:solidFill>
                <a:latin typeface="Noto Serif JP Regular" pitchFamily="34" charset="0"/>
                <a:ea typeface="Noto Serif JP Regular" pitchFamily="34" charset="-122"/>
                <a:cs typeface="Noto Serif JP Regular" pitchFamily="34" charset="-120"/>
              </a:rPr>
              <a:t>メール</a:t>
            </a:r>
            <a:endParaRPr lang="en-US" sz="900" dirty="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dirty="0">
                <a:solidFill>
                  <a:srgbClr val="02022E"/>
                </a:solidFill>
                <a:latin typeface="Noto Serif JP Regular" pitchFamily="34" charset="0"/>
                <a:ea typeface="Noto Serif JP Regular" pitchFamily="34" charset="-122"/>
              </a:rPr>
              <a:t>入稿</a:t>
            </a:r>
            <a:endParaRPr lang="en-US" sz="2400" dirty="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dirty="0">
                <a:solidFill>
                  <a:srgbClr val="2F3B6C"/>
                </a:solidFill>
                <a:latin typeface="Noto Serif JP Regular" pitchFamily="34" charset="0"/>
                <a:ea typeface="Noto Serif JP Regular" pitchFamily="34" charset="-122"/>
                <a:cs typeface="Noto Serif JP Regular" pitchFamily="34" charset="-120"/>
              </a:rPr>
              <a:t>フォーム</a:t>
            </a:r>
            <a:endParaRPr lang="en-US" sz="900" dirty="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dirty="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dirty="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dirty="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dirty="0">
                <a:solidFill>
                  <a:srgbClr val="34363D"/>
                </a:solidFill>
                <a:latin typeface="Noto Serif JP Regular" pitchFamily="34" charset="0"/>
                <a:ea typeface="Noto Serif JP Regular" pitchFamily="34" charset="-122"/>
                <a:cs typeface="Noto Serif JP Regular" pitchFamily="34" charset="-120"/>
              </a:rPr>
              <a:t>申込締切</a:t>
            </a:r>
            <a:endParaRPr lang="en-US" sz="1200" dirty="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dirty="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dirty="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8</a:t>
            </a:r>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34363D"/>
                </a:solidFill>
                <a:latin typeface="Noto Serif JP Regular" pitchFamily="34" charset="0"/>
                <a:ea typeface="Noto Serif JP Regular" pitchFamily="34" charset="-122"/>
                <a:cs typeface="Noto Serif JP Regular" pitchFamily="34" charset="-120"/>
              </a:rPr>
              <a:t>※</a:t>
            </a:r>
            <a:endParaRPr lang="en-US" sz="825" dirty="0"/>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dirty="0"/>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dirty="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dirty="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dirty="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dirty="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dirty="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650" dirty="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dirty="0">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dirty="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dirty="0">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dirty="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dirty="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dirty="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dirty="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dirty="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dirty="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再生数</a:t>
            </a:r>
            <a:endParaRPr lang="en-US" sz="1200" dirty="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再生完了数</a:t>
            </a:r>
            <a:endParaRPr lang="en-US" sz="1200" dirty="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dirty="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dirty="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ご提出期限</a:t>
            </a:r>
            <a:endParaRPr lang="en-US" sz="1800" dirty="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dirty="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dirty="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800" dirty="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ご提供項目</a:t>
            </a:r>
            <a:endParaRPr lang="en-US" sz="1800" dirty="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dirty="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主要変更点</a:t>
            </a:r>
            <a:endParaRPr lang="en-US" sz="2400" dirty="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dirty="0">
                <a:solidFill>
                  <a:srgbClr val="FFFFFF"/>
                </a:solidFill>
                <a:latin typeface="Noto Serif JP Regular" pitchFamily="34" charset="0"/>
                <a:ea typeface="Noto Serif JP Regular" pitchFamily="34" charset="-122"/>
                <a:cs typeface="Noto Serif JP Regular" pitchFamily="34" charset="-120"/>
              </a:rPr>
              <a:t>4</a:t>
            </a:r>
            <a:endParaRPr lang="en-US" dirty="0"/>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dirty="0">
                <a:solidFill>
                  <a:srgbClr val="E8E8E8"/>
                </a:solidFill>
                <a:latin typeface="Noto Serif JP Regular" pitchFamily="34" charset="0"/>
                <a:ea typeface="Noto Serif JP Regular" pitchFamily="34" charset="-122"/>
                <a:cs typeface="Noto Serif JP Regular" pitchFamily="34" charset="-120"/>
              </a:rPr>
              <a:t>2022.10 - 2023.03</a:t>
            </a:r>
            <a:endParaRPr lang="en-US" sz="975" dirty="0"/>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dirty="0">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dirty="0">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22</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dirty="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最大入稿本数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40</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dirty="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dirty="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dirty="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dirty="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dirty="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dirty="0">
                <a:solidFill>
                  <a:srgbClr val="696969"/>
                </a:solidFill>
                <a:latin typeface="Noto Serif JP" panose="02020400000000000000" pitchFamily="18" charset="-128"/>
                <a:ea typeface="Noto Serif JP" panose="02020400000000000000" pitchFamily="18" charset="-128"/>
              </a:rPr>
              <a:t>Tie-up Contents</a:t>
            </a:r>
            <a:endParaRPr lang="en-US" sz="900" dirty="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dirty="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dirty="0">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dirty="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［FULL］メニュー：2セット</a:t>
            </a:r>
          </a:p>
          <a:p>
            <a:pPr>
              <a:lnSpc>
                <a:spcPts val="2160"/>
              </a:lnSpc>
            </a:pPr>
            <a:r>
              <a:rPr lang="en-US" altLang="ja-JP"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［HALF］メニュー：1セット</a:t>
            </a:r>
          </a:p>
        </p:txBody>
      </p:sp>
      <p:sp>
        <p:nvSpPr>
          <p:cNvPr id="45" name="Object44"/>
          <p:cNvSpPr/>
          <p:nvPr/>
        </p:nvSpPr>
        <p:spPr>
          <a:xfrm>
            <a:off x="11753850" y="5575925"/>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12192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再生数 / 再生完了数 / 
詳細タップ数 / 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 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dirty="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dirty="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dirty="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rPr>
              <a:t>・</a:t>
            </a:r>
            <a:endParaRPr lang="en-US" sz="1200" dirty="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
        <p:nvSpPr>
          <p:cNvPr id="71" name="Object39">
            <a:extLst>
              <a:ext uri="{FF2B5EF4-FFF2-40B4-BE49-F238E27FC236}">
                <a16:creationId xmlns:a16="http://schemas.microsoft.com/office/drawing/2014/main" id="{C27E9C19-3F1B-7D60-98D0-24E5A0CA2AE8}"/>
              </a:ext>
            </a:extLst>
          </p:cNvPr>
          <p:cNvSpPr/>
          <p:nvPr/>
        </p:nvSpPr>
        <p:spPr>
          <a:xfrm>
            <a:off x="13392149" y="5856021"/>
            <a:ext cx="2162175" cy="194486"/>
          </a:xfrm>
          <a:prstGeom prst="rect">
            <a:avLst/>
          </a:prstGeom>
          <a:noFill/>
          <a:ln/>
        </p:spPr>
        <p:txBody>
          <a:bodyPr wrap="square" lIns="0" tIns="0" rIns="0" bIns="0" rtlCol="0" anchor="ctr" anchorCtr="0">
            <a:noAutofit/>
          </a:bodyPr>
          <a:lstStyle/>
          <a:p>
            <a:pPr algn="l">
              <a:lnSpc>
                <a:spcPts val="1890"/>
              </a:lnSpc>
            </a:pPr>
            <a:r>
              <a:rPr lang="en-US" sz="1050" dirty="0">
                <a:solidFill>
                  <a:srgbClr val="34363D"/>
                </a:solidFill>
                <a:latin typeface="Noto Serif JP" panose="02020400000000000000" pitchFamily="18" charset="-128"/>
                <a:ea typeface="Noto Serif JP" panose="02020400000000000000" pitchFamily="18" charset="-128"/>
              </a:rPr>
              <a:t>※［</a:t>
            </a:r>
            <a:r>
              <a:rPr lang="en-US" sz="1050" dirty="0" err="1">
                <a:solidFill>
                  <a:srgbClr val="34363D"/>
                </a:solidFill>
                <a:latin typeface="Noto Serif JP" panose="02020400000000000000" pitchFamily="18" charset="-128"/>
                <a:ea typeface="Noto Serif JP" panose="02020400000000000000" pitchFamily="18" charset="-128"/>
              </a:rPr>
              <a:t>FULL］メニューのみ可能</a:t>
            </a:r>
            <a:endParaRPr lang="en-US" sz="1050" dirty="0">
              <a:solidFill>
                <a:srgbClr val="34363D"/>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dirty="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dirty="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dirty="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dirty="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dirty="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dirty="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dirty="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dirty="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dirty="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dirty="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dirty="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dirty="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dirty="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最大1024文字</a:t>
            </a:r>
            <a:endParaRPr lang="en-US" sz="1200" dirty="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HTTPS (SSL) 推奨</a:t>
            </a:r>
            <a:endParaRPr lang="en-US" sz="1200" dirty="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フォーマット: png 形式または 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dirty="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dirty="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dirty="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dirty="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dirty="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Tie-up Contents</a:t>
            </a:r>
            <a:endParaRPr lang="en-US" sz="900" dirty="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Premium Video Ads</a:t>
            </a:r>
            <a:endParaRPr lang="en-US" sz="900" dirty="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dirty="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F0F2FB"/>
                </a:solidFill>
                <a:latin typeface="Noto Serif JP Regular" pitchFamily="34" charset="0"/>
                <a:ea typeface="Noto Serif JP Regular" pitchFamily="34" charset="-122"/>
                <a:cs typeface="Noto Serif JP Regular" pitchFamily="34" charset="-120"/>
              </a:rPr>
              <a:t>Standard Video Ads</a:t>
            </a:r>
            <a:endParaRPr lang="en-US" sz="900" dirty="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dirty="0">
                <a:solidFill>
                  <a:srgbClr val="02022E"/>
                </a:solidFill>
                <a:latin typeface="Noto Serif JP Regular" pitchFamily="34" charset="0"/>
                <a:ea typeface="Noto Serif JP Regular" pitchFamily="34" charset="-122"/>
                <a:cs typeface="Noto Serif JP Regular" pitchFamily="34" charset="-120"/>
              </a:rPr>
              <a:t>Area Ads</a:t>
            </a:r>
            <a:endParaRPr lang="en-US" sz="900" dirty="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dirty="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dirty="0"/>
              <a:t> / </a:t>
            </a:r>
            <a:r>
              <a:rPr lang="ja-JP" altLang="en-US"/>
              <a:t>規定</a:t>
            </a:r>
            <a:r>
              <a:rPr lang="en-US" altLang="ja-JP" dirty="0"/>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dirty="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dirty="0">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dirty="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dirty="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dirty="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dirty="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dirty="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dirty="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dirty="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dirty="0">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dirty="0">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dirty="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dirty="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dirty="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dirty="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dirty="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dirty="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dirty="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dirty="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dirty="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dirty="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dirty="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その他</a:t>
            </a:r>
            <a:endParaRPr lang="en-US" sz="1500" dirty="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dirty="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dirty="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dirty="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dirty="0"/>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dirty="0">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dirty="0">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dirty="0">
                <a:solidFill>
                  <a:srgbClr val="02022E"/>
                </a:solidFill>
                <a:latin typeface="Noto Serif JP Regular" pitchFamily="34" charset="0"/>
                <a:ea typeface="Noto Serif JP Regular" pitchFamily="34" charset="-122"/>
                <a:cs typeface="Noto Serif JP Regular" pitchFamily="34" charset="-120"/>
              </a:rPr>
              <a:t>・</a:t>
            </a:r>
            <a:endParaRPr lang="en-US" sz="1050" dirty="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dirty="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dirty="0">
                <a:solidFill>
                  <a:srgbClr val="C6C6C6"/>
                </a:solidFill>
                <a:latin typeface="Noto Serif JP Medium" pitchFamily="34" charset="0"/>
                <a:ea typeface="Noto Serif JP Medium" pitchFamily="34" charset="-122"/>
                <a:cs typeface="Noto Serif JP Medium" pitchFamily="34" charset="-120"/>
              </a:rPr>
              <a:t>Web Site</a:t>
            </a:r>
            <a:endParaRPr lang="en-US" sz="1425" dirty="0"/>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dirty="0">
                <a:solidFill>
                  <a:srgbClr val="FFFFFF"/>
                </a:solidFill>
                <a:latin typeface="Noto Serif JP Medium" pitchFamily="34" charset="0"/>
                <a:ea typeface="Noto Serif JP Medium" pitchFamily="34" charset="-122"/>
                <a:cs typeface="Noto Serif JP Medium" pitchFamily="34" charset="-120"/>
              </a:rPr>
              <a:t>www.tokyo-prime.jp</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対象広告枠</a:t>
            </a:r>
            <a:endParaRPr lang="en-US" sz="2800" dirty="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dirty="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chemeClr val="bg1"/>
                </a:solidFill>
                <a:latin typeface="Noto Serif JP Regular" pitchFamily="34" charset="0"/>
                <a:ea typeface="Noto Serif JP Regular" pitchFamily="34" charset="-122"/>
                <a:cs typeface="Noto Serif JP Regular" pitchFamily="34" charset="-120"/>
              </a:rPr>
              <a:t>(26週間 × 1枠)</a:t>
            </a:r>
            <a:endParaRPr lang="en-US" sz="2000" dirty="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dirty="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Collaboration Video Ads</a:t>
            </a:r>
            <a:endParaRPr lang="en-US" dirty="0">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dirty="0">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dirty="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Standard Video Ads</a:t>
            </a:r>
            <a:endParaRPr lang="en-US" dirty="0">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dirty="0">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chemeClr val="bg1"/>
                </a:solidFill>
                <a:latin typeface="Noto Serif JP Regular" pitchFamily="34" charset="0"/>
                <a:ea typeface="Noto Serif JP Regular" pitchFamily="34" charset="-122"/>
                <a:cs typeface="Noto Serif JP Regular" pitchFamily="34" charset="-120"/>
              </a:rPr>
              <a:t>26</a:t>
            </a:r>
            <a:endParaRPr lang="en-US" sz="4425" dirty="0">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chemeClr val="bg1"/>
                </a:solidFill>
                <a:latin typeface="Noto Serif JP Regular" pitchFamily="34" charset="0"/>
                <a:ea typeface="Noto Serif JP Regular" pitchFamily="34" charset="-122"/>
                <a:cs typeface="Noto Serif JP Regular" pitchFamily="34" charset="-120"/>
              </a:rPr>
              <a:t>枠</a:t>
            </a:r>
            <a:endParaRPr lang="en-US" sz="2400" dirty="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dirty="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2022.07.25(月)</a:t>
            </a:r>
            <a:endParaRPr lang="en-US" sz="2000" dirty="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2022.07.27(</a:t>
            </a:r>
            <a:r>
              <a:rPr lang="en-US" sz="2000" kern="0" spc="180" dirty="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13:00以降</a:t>
            </a:r>
            <a:endParaRPr lang="en-US" sz="2000" dirty="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dirty="0">
                <a:solidFill>
                  <a:srgbClr val="02022E"/>
                </a:solidFill>
                <a:latin typeface="Noto Serif JP Regular" pitchFamily="34" charset="0"/>
                <a:ea typeface="Noto Serif JP Regular" pitchFamily="34" charset="-122"/>
              </a:rPr>
              <a:t>ご成約可否連絡</a:t>
            </a:r>
            <a:endParaRPr lang="en-US" sz="2000" dirty="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dirty="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月の広告枠に関して対象広告枠に限り、</a:t>
            </a:r>
            <a:r>
              <a:rPr lang="en-US" altLang="ja-JP" dirty="0"/>
              <a:t>6</a:t>
            </a:r>
            <a:r>
              <a:rPr lang="ja-JP" altLang="en-US"/>
              <a:t>ヶ月間（</a:t>
            </a:r>
            <a:r>
              <a:rPr lang="en-US" altLang="ja-JP" dirty="0"/>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rPr>
              <a:t>Tie-up Contents</a:t>
            </a:r>
            <a:endParaRPr lang="en-US" dirty="0">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rgbClr val="02022E"/>
                </a:solidFill>
                <a:latin typeface="Noto Serif JP Regular" pitchFamily="34" charset="0"/>
                <a:ea typeface="Noto Serif JP Regular" pitchFamily="34" charset="-122"/>
                <a:cs typeface="Noto Serif JP Regular" pitchFamily="34" charset="-120"/>
              </a:rPr>
              <a:t>FULL</a:t>
            </a:r>
            <a:endParaRPr lang="en-US" sz="1200" dirty="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dirty="0">
                <a:solidFill>
                  <a:schemeClr val="bg1"/>
                </a:solidFill>
                <a:latin typeface="Noto Serif JP Regular" pitchFamily="34" charset="0"/>
                <a:ea typeface="Noto Serif JP Regular" pitchFamily="34" charset="-122"/>
                <a:cs typeface="Noto Serif JP Regular" pitchFamily="34" charset="-120"/>
              </a:rPr>
              <a:t>HALF</a:t>
            </a:r>
            <a:endParaRPr lang="en-US" sz="1200"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dirty="0"/>
          </a:p>
        </p:txBody>
      </p:sp>
      <p:sp>
        <p:nvSpPr>
          <p:cNvPr id="18" name="Object17"/>
          <p:cNvSpPr/>
          <p:nvPr/>
        </p:nvSpPr>
        <p:spPr>
          <a:xfrm>
            <a:off x="581025" y="6325656"/>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注意事項</a:t>
            </a:r>
            <a:endParaRPr lang="en-US" sz="2800" dirty="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dirty="0"/>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dirty="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70626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2" name="Object21"/>
          <p:cNvSpPr/>
          <p:nvPr/>
        </p:nvSpPr>
        <p:spPr>
          <a:xfrm>
            <a:off x="952500" y="7062636"/>
            <a:ext cx="61341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dirty="0">
              <a:solidFill>
                <a:schemeClr val="bg1"/>
              </a:solidFill>
            </a:endParaRPr>
          </a:p>
        </p:txBody>
      </p:sp>
      <p:sp>
        <p:nvSpPr>
          <p:cNvPr id="23" name="Object22"/>
          <p:cNvSpPr/>
          <p:nvPr/>
        </p:nvSpPr>
        <p:spPr>
          <a:xfrm>
            <a:off x="590550" y="74817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4" name="Object23"/>
          <p:cNvSpPr/>
          <p:nvPr/>
        </p:nvSpPr>
        <p:spPr>
          <a:xfrm>
            <a:off x="952499" y="7481736"/>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dirty="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dirty="0">
              <a:solidFill>
                <a:schemeClr val="bg1"/>
              </a:solidFill>
            </a:endParaRPr>
          </a:p>
        </p:txBody>
      </p:sp>
      <p:sp>
        <p:nvSpPr>
          <p:cNvPr id="25" name="Object24"/>
          <p:cNvSpPr/>
          <p:nvPr/>
        </p:nvSpPr>
        <p:spPr>
          <a:xfrm>
            <a:off x="590550" y="79008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6" name="Object25"/>
          <p:cNvSpPr/>
          <p:nvPr/>
        </p:nvSpPr>
        <p:spPr>
          <a:xfrm>
            <a:off x="952500" y="7900836"/>
            <a:ext cx="7886700"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dirty="0">
              <a:solidFill>
                <a:schemeClr val="bg1"/>
              </a:solidFill>
            </a:endParaRPr>
          </a:p>
        </p:txBody>
      </p:sp>
      <p:sp>
        <p:nvSpPr>
          <p:cNvPr id="27" name="Object26"/>
          <p:cNvSpPr/>
          <p:nvPr/>
        </p:nvSpPr>
        <p:spPr>
          <a:xfrm>
            <a:off x="590550" y="8319935"/>
            <a:ext cx="251546"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t>
            </a:r>
            <a:endParaRPr lang="en-US" dirty="0">
              <a:solidFill>
                <a:schemeClr val="bg1"/>
              </a:solidFill>
            </a:endParaRPr>
          </a:p>
        </p:txBody>
      </p:sp>
      <p:sp>
        <p:nvSpPr>
          <p:cNvPr id="28" name="Object27"/>
          <p:cNvSpPr/>
          <p:nvPr/>
        </p:nvSpPr>
        <p:spPr>
          <a:xfrm>
            <a:off x="952500" y="8318076"/>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dirty="0">
                <a:solidFill>
                  <a:schemeClr val="bg1"/>
                </a:solidFill>
                <a:latin typeface="Noto Serif JP Regular" pitchFamily="34" charset="0"/>
                <a:ea typeface="Noto Serif JP Regular" pitchFamily="34" charset="-122"/>
                <a:cs typeface="Noto Serif JP Regular" pitchFamily="34" charset="-120"/>
              </a:rPr>
              <a:t>42</a:t>
            </a:r>
            <a:r>
              <a:rPr lang="en-US" b="0" i="0" kern="0" spc="150" dirty="0">
                <a:solidFill>
                  <a:schemeClr val="bg1"/>
                </a:solidFill>
                <a:latin typeface="Noto Serif JP Regular" pitchFamily="34" charset="0"/>
                <a:ea typeface="Noto Serif JP Regular" pitchFamily="34" charset="-122"/>
                <a:cs typeface="Noto Serif JP Regular" pitchFamily="34" charset="-120"/>
              </a:rPr>
              <a:t>参照)。</a:t>
            </a:r>
            <a:endParaRPr lang="en-US" dirty="0">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dirty="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dirty="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dirty="0">
                <a:solidFill>
                  <a:schemeClr val="bg1"/>
                </a:solidFill>
                <a:latin typeface="Noto Serif JP Regular" pitchFamily="34" charset="0"/>
                <a:ea typeface="Noto Serif JP Regular" pitchFamily="34" charset="-122"/>
                <a:cs typeface="Noto Serif JP Regular" pitchFamily="34" charset="-120"/>
              </a:rPr>
              <a:t>8</a:t>
            </a:r>
            <a:r>
              <a:rPr lang="en-US" b="0" i="0" kern="0" spc="150" dirty="0">
                <a:solidFill>
                  <a:schemeClr val="bg1"/>
                </a:solidFill>
                <a:latin typeface="Noto Serif JP Regular" pitchFamily="34" charset="0"/>
                <a:ea typeface="Noto Serif JP Regular" pitchFamily="34" charset="-122"/>
                <a:cs typeface="Noto Serif JP Regular" pitchFamily="34" charset="-120"/>
              </a:rPr>
              <a:t>月</a:t>
            </a:r>
            <a:r>
              <a:rPr lang="en-US" kern="0" spc="150" dirty="0">
                <a:solidFill>
                  <a:schemeClr val="bg1"/>
                </a:solidFill>
                <a:latin typeface="Noto Serif JP Regular" pitchFamily="34" charset="0"/>
                <a:ea typeface="Noto Serif JP Regular" pitchFamily="34" charset="-122"/>
                <a:cs typeface="Noto Serif JP Regular" pitchFamily="34" charset="-120"/>
              </a:rPr>
              <a:t>10</a:t>
            </a:r>
            <a:r>
              <a:rPr lang="en-US" b="0" i="0" kern="0" spc="150" dirty="0">
                <a:solidFill>
                  <a:schemeClr val="bg1"/>
                </a:solidFill>
                <a:latin typeface="Noto Serif JP Regular" pitchFamily="34" charset="0"/>
                <a:ea typeface="Noto Serif JP Regular" pitchFamily="34" charset="-122"/>
                <a:cs typeface="Noto Serif JP Regular" pitchFamily="34" charset="-120"/>
              </a:rPr>
              <a:t>日(水</a:t>
            </a:r>
            <a:r>
              <a:rPr lang="en-US" kern="0" spc="150" dirty="0">
                <a:solidFill>
                  <a:schemeClr val="bg1"/>
                </a:solidFill>
                <a:latin typeface="Noto Serif JP Regular" pitchFamily="34" charset="0"/>
                <a:ea typeface="Noto Serif JP Regular" pitchFamily="34" charset="-122"/>
                <a:cs typeface="Noto Serif JP Regular" pitchFamily="34" charset="-120"/>
              </a:rPr>
              <a:t>)</a:t>
            </a:r>
            <a:r>
              <a:rPr lang="en-US" b="0" i="0" kern="0" spc="150" dirty="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dirty="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dirty="0"/>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2022.08.01(月)</a:t>
            </a:r>
            <a:endParaRPr lang="en-US" sz="2000" dirty="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10:00</a:t>
            </a:r>
            <a:endParaRPr lang="en-US" sz="2000" dirty="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2022.08.03(水)</a:t>
            </a:r>
            <a:endParaRPr lang="en-US" sz="2000" dirty="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2022.08.08(</a:t>
            </a:r>
            <a:r>
              <a:rPr lang="en-US" sz="2000" kern="0" spc="158" dirty="0">
                <a:solidFill>
                  <a:srgbClr val="02022E"/>
                </a:solidFill>
                <a:latin typeface="Noto Serif JP Regular" pitchFamily="34" charset="0"/>
                <a:ea typeface="Noto Serif JP Regular" pitchFamily="34" charset="-122"/>
                <a:cs typeface="Noto Serif JP Regular" pitchFamily="34" charset="-120"/>
              </a:rPr>
              <a:t>月</a:t>
            </a:r>
            <a:r>
              <a:rPr lang="en-US" sz="2000" b="0" i="0" kern="0" spc="158"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2022.08.31(水)</a:t>
            </a:r>
            <a:endParaRPr lang="en-US" sz="2000" dirty="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dirty="0">
                <a:solidFill>
                  <a:srgbClr val="02022E"/>
                </a:solidFill>
                <a:latin typeface="Noto Serif JP Regular" pitchFamily="34" charset="0"/>
                <a:ea typeface="Noto Serif JP Regular" pitchFamily="34" charset="-122"/>
                <a:cs typeface="Noto Serif JP Regular" pitchFamily="34" charset="-120"/>
              </a:rPr>
              <a:t>17:00</a:t>
            </a:r>
            <a:endParaRPr lang="en-US" sz="2000" dirty="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dirty="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連絡</a:t>
            </a:r>
            <a:endParaRPr lang="en-US" sz="2000" dirty="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終了</a:t>
            </a:r>
            <a:endParaRPr lang="en-US" sz="2000" dirty="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開始</a:t>
            </a:r>
            <a:endParaRPr lang="en-US" sz="2000" dirty="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dirty="0">
                <a:solidFill>
                  <a:srgbClr val="02022E"/>
                </a:solidFill>
                <a:latin typeface="Noto Serif JP Regular" pitchFamily="34" charset="0"/>
                <a:ea typeface="Noto Serif JP Regular" pitchFamily="34" charset="-122"/>
                <a:cs typeface="Noto Serif JP Regular" pitchFamily="34" charset="-120"/>
              </a:rPr>
              <a:t>申込期日</a:t>
            </a:r>
            <a:endParaRPr lang="en-US" sz="2000" dirty="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dirty="0"/>
              <a:t>2022</a:t>
            </a:r>
            <a:r>
              <a:rPr lang="ja-JP" altLang="en-US"/>
              <a:t>年</a:t>
            </a:r>
            <a:r>
              <a:rPr lang="en-US" altLang="ja-JP" dirty="0"/>
              <a:t>10</a:t>
            </a:r>
            <a:r>
              <a:rPr lang="ja-JP" altLang="en-US"/>
              <a:t>月から</a:t>
            </a:r>
            <a:r>
              <a:rPr lang="en-US" altLang="ja-JP" dirty="0"/>
              <a:t>2023</a:t>
            </a:r>
            <a:r>
              <a:rPr lang="ja-JP" altLang="en-US"/>
              <a:t>年</a:t>
            </a:r>
            <a:r>
              <a:rPr lang="en-US" altLang="ja-JP" dirty="0"/>
              <a:t>3</a:t>
            </a:r>
            <a:r>
              <a:rPr lang="ja-JP" altLang="en-US"/>
              <a:t>月の広告枠に関して“買い切りエントリー”の対象ではない広告枠や、</a:t>
            </a:r>
            <a:r>
              <a:rPr lang="en-US" altLang="ja-JP" dirty="0"/>
              <a:t>”</a:t>
            </a:r>
            <a:r>
              <a:rPr lang="ja-JP" altLang="en-US"/>
              <a:t>買い切りエントリー”で残った広告枠に対して通常販売前にエントリーを受け付けます</a:t>
            </a:r>
            <a:r>
              <a:rPr lang="en-US" altLang="ja-JP" sz="1050" dirty="0"/>
              <a:t>※</a:t>
            </a:r>
            <a:r>
              <a:rPr lang="ja-JP" altLang="en-US" sz="1050"/>
              <a:t>買い切りエントリーの対象広告枠に関しても通常エントリー用に一定数確保しております</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60"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60" y="598660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60" y="6506793"/>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60" y="704196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9" y="7018218"/>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60"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60" y="811231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9" y="808856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60" y="86474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9" y="8623743"/>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2"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2" y="598660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2" y="65067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2" y="704196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9" y="701821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2"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5" y="4309569"/>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50" y="3764516"/>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342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8625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3743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9195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439707"/>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984992"/>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8530276"/>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349897"/>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870014"/>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6381743"/>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1" y="6927027"/>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7447144"/>
            <a:ext cx="308379" cy="308371"/>
          </a:xfrm>
          <a:prstGeom prst="rect">
            <a:avLst/>
          </a:prstGeom>
        </p:spPr>
      </p:pic>
      <p:sp>
        <p:nvSpPr>
          <p:cNvPr id="57" name="Object37">
            <a:extLst>
              <a:ext uri="{FF2B5EF4-FFF2-40B4-BE49-F238E27FC236}">
                <a16:creationId xmlns:a16="http://schemas.microsoft.com/office/drawing/2014/main" id="{B8C98C04-F268-0F9B-082F-84F538C6B3BF}"/>
              </a:ext>
            </a:extLst>
          </p:cNvPr>
          <p:cNvSpPr/>
          <p:nvPr/>
        </p:nvSpPr>
        <p:spPr>
          <a:xfrm>
            <a:off x="1254284" y="9267358"/>
            <a:ext cx="11249024" cy="681628"/>
          </a:xfrm>
          <a:prstGeom prst="rect">
            <a:avLst/>
          </a:prstGeom>
          <a:noFill/>
          <a:ln/>
        </p:spPr>
        <p:txBody>
          <a:bodyPr wrap="square" lIns="0" tIns="0" rIns="0" bIns="0" rtlCol="0" anchor="ctr" anchorCtr="0">
            <a:noAutofit/>
          </a:bodyPr>
          <a:lstStyle/>
          <a:p>
            <a:pPr>
              <a:lnSpc>
                <a:spcPts val="3000"/>
              </a:lnSpc>
            </a:pPr>
            <a:r>
              <a:rPr lang="ja-JP" altLang="en-US" sz="1100" kern="0" spc="150">
                <a:solidFill>
                  <a:schemeClr val="bg1"/>
                </a:solidFill>
                <a:latin typeface="Noto Serif JP Regular" pitchFamily="34" charset="0"/>
                <a:ea typeface="Noto Serif JP Regular" pitchFamily="34" charset="-122"/>
                <a:cs typeface="Noto Serif JP Regular" pitchFamily="34" charset="-120"/>
              </a:rPr>
              <a:t>上記都市以外でも静岡、岐阜、三重、滋賀、茨城、奈良、金沢、富山で 若干数サイネージを設置しているタクシーがございます。</a:t>
            </a:r>
          </a:p>
          <a:p>
            <a:pPr>
              <a:lnSpc>
                <a:spcPts val="3000"/>
              </a:lnSpc>
            </a:pPr>
            <a:endParaRPr lang="en-US" sz="1100" b="0" i="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63" name="Object36">
            <a:extLst>
              <a:ext uri="{FF2B5EF4-FFF2-40B4-BE49-F238E27FC236}">
                <a16:creationId xmlns:a16="http://schemas.microsoft.com/office/drawing/2014/main" id="{793A034E-F5EC-BAC9-7A87-D48A09A8F9AF}"/>
              </a:ext>
            </a:extLst>
          </p:cNvPr>
          <p:cNvSpPr/>
          <p:nvPr/>
        </p:nvSpPr>
        <p:spPr>
          <a:xfrm>
            <a:off x="981075" y="9230159"/>
            <a:ext cx="273208" cy="381000"/>
          </a:xfrm>
          <a:prstGeom prst="rect">
            <a:avLst/>
          </a:prstGeom>
          <a:noFill/>
          <a:ln/>
        </p:spPr>
        <p:txBody>
          <a:bodyPr wrap="square" lIns="0" tIns="0" rIns="0" bIns="0" rtlCol="0" anchor="ctr" anchorCtr="0">
            <a:normAutofit/>
          </a:bodyPr>
          <a:lstStyle/>
          <a:p>
            <a:pPr algn="l">
              <a:lnSpc>
                <a:spcPts val="3000"/>
              </a:lnSpc>
            </a:pPr>
            <a:r>
              <a:rPr lang="en-US" sz="1100" b="0" i="0" kern="0" spc="150" dirty="0">
                <a:solidFill>
                  <a:schemeClr val="bg1"/>
                </a:solidFill>
                <a:latin typeface="Noto Serif JP Regular" pitchFamily="34" charset="0"/>
                <a:ea typeface="Noto Serif JP Regular" pitchFamily="34" charset="-122"/>
                <a:cs typeface="Noto Serif JP Regular" pitchFamily="34" charset="-120"/>
              </a:rPr>
              <a:t>※</a:t>
            </a:r>
            <a:endParaRPr lang="en-US" sz="11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10616</TotalTime>
  <Words>6913</Words>
  <Application>Microsoft Office PowerPoint</Application>
  <PresentationFormat>ユーザー設定</PresentationFormat>
  <Paragraphs>1666</Paragraphs>
  <Slides>44</Slides>
  <Notes>44</Notes>
  <HiddenSlides>0</HiddenSlides>
  <MMClips>0</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Tomihara Takahito</cp:lastModifiedBy>
  <cp:revision>99</cp:revision>
  <dcterms:created xsi:type="dcterms:W3CDTF">2022-05-29T09:30:28Z</dcterms:created>
  <dcterms:modified xsi:type="dcterms:W3CDTF">2022-07-21T06:13:44Z</dcterms:modified>
</cp:coreProperties>
</file>